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60" r:id="rId5"/>
    <p:sldId id="259" r:id="rId6"/>
    <p:sldId id="275" r:id="rId7"/>
    <p:sldId id="261" r:id="rId8"/>
    <p:sldId id="271" r:id="rId9"/>
    <p:sldId id="272" r:id="rId10"/>
    <p:sldId id="276" r:id="rId11"/>
    <p:sldId id="265" r:id="rId12"/>
    <p:sldId id="266" r:id="rId13"/>
    <p:sldId id="274" r:id="rId14"/>
    <p:sldId id="267" r:id="rId15"/>
    <p:sldId id="268" r:id="rId16"/>
    <p:sldId id="269"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0D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5724A6-5353-49ED-BB7A-EFC4947A1365}" v="2089" dt="2021-04-19T22:22:16.67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1270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610BF-DA26-4A01-BFDD-31FD8D86B067}" type="doc">
      <dgm:prSet loTypeId="urn:microsoft.com/office/officeart/2008/layout/AlternatingHexagons" loCatId="list" qsTypeId="urn:microsoft.com/office/officeart/2005/8/quickstyle/3d1" qsCatId="3D" csTypeId="urn:microsoft.com/office/officeart/2005/8/colors/accent1_4" csCatId="accent1" phldr="1"/>
      <dgm:spPr/>
      <dgm:t>
        <a:bodyPr/>
        <a:lstStyle/>
        <a:p>
          <a:endParaRPr lang="tr-TR"/>
        </a:p>
      </dgm:t>
    </dgm:pt>
    <dgm:pt modelId="{705E9418-529D-494A-BCD1-76D3E020B20F}">
      <dgm:prSet phldrT="[Metin]" custT="1"/>
      <dgm:spPr/>
      <dgm:t>
        <a:bodyPr/>
        <a:lstStyle/>
        <a:p>
          <a:r>
            <a:rPr lang="tr-TR" sz="4400" b="1" dirty="0">
              <a:effectLst>
                <a:outerShdw blurRad="38100" dist="38100" dir="2700000" algn="tl">
                  <a:srgbClr val="000000">
                    <a:alpha val="43137"/>
                  </a:srgbClr>
                </a:outerShdw>
              </a:effectLst>
            </a:rPr>
            <a:t>Askeriye</a:t>
          </a:r>
        </a:p>
      </dgm:t>
    </dgm:pt>
    <dgm:pt modelId="{7618758C-233C-4832-A22D-64A683F37ABE}" type="parTrans" cxnId="{118677DD-34CC-4CFF-B165-E5DBA5B2D28A}">
      <dgm:prSet/>
      <dgm:spPr/>
      <dgm:t>
        <a:bodyPr/>
        <a:lstStyle/>
        <a:p>
          <a:endParaRPr lang="tr-TR"/>
        </a:p>
      </dgm:t>
    </dgm:pt>
    <dgm:pt modelId="{9902213A-FFFC-48C9-9185-6371207151CF}" type="sibTrans" cxnId="{118677DD-34CC-4CFF-B165-E5DBA5B2D28A}">
      <dgm:prSet custT="1"/>
      <dgm:spPr/>
      <dgm:t>
        <a:bodyPr/>
        <a:lstStyle/>
        <a:p>
          <a:r>
            <a:rPr lang="tr-TR" sz="4400" b="1" dirty="0">
              <a:effectLst>
                <a:outerShdw blurRad="38100" dist="38100" dir="2700000" algn="tl">
                  <a:srgbClr val="000000">
                    <a:alpha val="43137"/>
                  </a:srgbClr>
                </a:outerShdw>
              </a:effectLst>
            </a:rPr>
            <a:t>Polisiye</a:t>
          </a:r>
        </a:p>
      </dgm:t>
    </dgm:pt>
    <dgm:pt modelId="{E58AC7A8-5F57-498F-9C14-C2FA737A9F1B}">
      <dgm:prSet phldrT="[Metin]" custT="1"/>
      <dgm:spPr/>
      <dgm:t>
        <a:bodyPr/>
        <a:lstStyle/>
        <a:p>
          <a:r>
            <a:rPr lang="tr-TR" sz="4400" b="1" dirty="0">
              <a:effectLst>
                <a:outerShdw blurRad="38100" dist="38100" dir="2700000" algn="tl">
                  <a:srgbClr val="000000">
                    <a:alpha val="43137"/>
                  </a:srgbClr>
                </a:outerShdw>
              </a:effectLst>
            </a:rPr>
            <a:t>Gizli Arşivler</a:t>
          </a:r>
        </a:p>
      </dgm:t>
    </dgm:pt>
    <dgm:pt modelId="{2491A38D-D7C9-4962-84BE-02514627B2D7}" type="parTrans" cxnId="{10B8FCF7-AA9E-4BD2-B74B-C673FE8AF61B}">
      <dgm:prSet/>
      <dgm:spPr/>
      <dgm:t>
        <a:bodyPr/>
        <a:lstStyle/>
        <a:p>
          <a:endParaRPr lang="tr-TR"/>
        </a:p>
      </dgm:t>
    </dgm:pt>
    <dgm:pt modelId="{3CFE7B81-21E9-40FF-AD3A-7BE498B6B6DD}" type="sibTrans" cxnId="{10B8FCF7-AA9E-4BD2-B74B-C673FE8AF61B}">
      <dgm:prSet custT="1"/>
      <dgm:spPr/>
      <dgm:t>
        <a:bodyPr/>
        <a:lstStyle/>
        <a:p>
          <a:r>
            <a:rPr lang="tr-TR" sz="4400" b="1" dirty="0">
              <a:effectLst>
                <a:outerShdw blurRad="38100" dist="38100" dir="2700000" algn="tl">
                  <a:srgbClr val="000000">
                    <a:alpha val="43137"/>
                  </a:srgbClr>
                </a:outerShdw>
              </a:effectLst>
            </a:rPr>
            <a:t>Bankalar</a:t>
          </a:r>
        </a:p>
      </dgm:t>
    </dgm:pt>
    <dgm:pt modelId="{A63DF4B9-B49C-4746-9919-725D5196981F}">
      <dgm:prSet phldrT="[Metin]" custT="1"/>
      <dgm:spPr/>
      <dgm:t>
        <a:bodyPr/>
        <a:lstStyle/>
        <a:p>
          <a:r>
            <a:rPr lang="tr-TR" sz="4400" b="1" dirty="0">
              <a:effectLst>
                <a:outerShdw blurRad="38100" dist="38100" dir="2700000" algn="tl">
                  <a:srgbClr val="000000">
                    <a:alpha val="43137"/>
                  </a:srgbClr>
                </a:outerShdw>
              </a:effectLst>
            </a:rPr>
            <a:t>Şirketler</a:t>
          </a:r>
        </a:p>
      </dgm:t>
    </dgm:pt>
    <dgm:pt modelId="{D25A4C47-8BD2-4BC5-BB0B-11BFE117F411}" type="parTrans" cxnId="{D5EDE786-E40C-48E6-A71A-8901633AC530}">
      <dgm:prSet/>
      <dgm:spPr/>
      <dgm:t>
        <a:bodyPr/>
        <a:lstStyle/>
        <a:p>
          <a:endParaRPr lang="tr-TR"/>
        </a:p>
      </dgm:t>
    </dgm:pt>
    <dgm:pt modelId="{EFFDE17B-4B7D-4698-8E63-141162EC7BC9}" type="sibTrans" cxnId="{D5EDE786-E40C-48E6-A71A-8901633AC530}">
      <dgm:prSet custT="1"/>
      <dgm:spPr/>
      <dgm:t>
        <a:bodyPr/>
        <a:lstStyle/>
        <a:p>
          <a:r>
            <a:rPr lang="tr-TR" sz="4400" b="1" dirty="0">
              <a:effectLst>
                <a:outerShdw blurRad="38100" dist="38100" dir="2700000" algn="tl">
                  <a:srgbClr val="000000">
                    <a:alpha val="43137"/>
                  </a:srgbClr>
                </a:outerShdw>
              </a:effectLst>
            </a:rPr>
            <a:t>Hastaneler</a:t>
          </a:r>
        </a:p>
      </dgm:t>
    </dgm:pt>
    <dgm:pt modelId="{3B867CF8-6A65-49EF-B658-D57B1126984C}" type="pres">
      <dgm:prSet presAssocID="{980610BF-DA26-4A01-BFDD-31FD8D86B067}" presName="Name0" presStyleCnt="0">
        <dgm:presLayoutVars>
          <dgm:chMax/>
          <dgm:chPref/>
          <dgm:dir/>
          <dgm:animLvl val="lvl"/>
        </dgm:presLayoutVars>
      </dgm:prSet>
      <dgm:spPr/>
    </dgm:pt>
    <dgm:pt modelId="{26CB16E9-FCB0-44C5-B907-ABD6FB6A8EED}" type="pres">
      <dgm:prSet presAssocID="{705E9418-529D-494A-BCD1-76D3E020B20F}" presName="composite" presStyleCnt="0"/>
      <dgm:spPr/>
    </dgm:pt>
    <dgm:pt modelId="{E5B0F131-0BB7-41FA-B18F-1C8E34954458}" type="pres">
      <dgm:prSet presAssocID="{705E9418-529D-494A-BCD1-76D3E020B20F}" presName="Parent1" presStyleLbl="node1" presStyleIdx="0" presStyleCnt="6" custLinFactNeighborX="61085" custLinFactNeighborY="1548">
        <dgm:presLayoutVars>
          <dgm:chMax val="1"/>
          <dgm:chPref val="1"/>
          <dgm:bulletEnabled val="1"/>
        </dgm:presLayoutVars>
      </dgm:prSet>
      <dgm:spPr/>
    </dgm:pt>
    <dgm:pt modelId="{982060DB-D15E-4367-8B9F-753EE7C01C36}" type="pres">
      <dgm:prSet presAssocID="{705E9418-529D-494A-BCD1-76D3E020B20F}" presName="Childtext1" presStyleLbl="revTx" presStyleIdx="0" presStyleCnt="3">
        <dgm:presLayoutVars>
          <dgm:chMax val="0"/>
          <dgm:chPref val="0"/>
          <dgm:bulletEnabled val="1"/>
        </dgm:presLayoutVars>
      </dgm:prSet>
      <dgm:spPr/>
    </dgm:pt>
    <dgm:pt modelId="{15B16823-B722-471C-A31E-D64FF8993135}" type="pres">
      <dgm:prSet presAssocID="{705E9418-529D-494A-BCD1-76D3E020B20F}" presName="BalanceSpacing" presStyleCnt="0"/>
      <dgm:spPr/>
    </dgm:pt>
    <dgm:pt modelId="{6AA44740-AAB8-411C-9585-2245B77129EE}" type="pres">
      <dgm:prSet presAssocID="{705E9418-529D-494A-BCD1-76D3E020B20F}" presName="BalanceSpacing1" presStyleCnt="0"/>
      <dgm:spPr/>
    </dgm:pt>
    <dgm:pt modelId="{825CE633-E61E-4D9A-951C-6495412AF4CF}" type="pres">
      <dgm:prSet presAssocID="{9902213A-FFFC-48C9-9185-6371207151CF}" presName="Accent1Text" presStyleLbl="node1" presStyleIdx="1" presStyleCnt="6" custLinFactNeighborX="61085" custLinFactNeighborY="1548"/>
      <dgm:spPr/>
    </dgm:pt>
    <dgm:pt modelId="{CAF2EF81-F882-4F00-BB2C-D3FCBC54A5B3}" type="pres">
      <dgm:prSet presAssocID="{9902213A-FFFC-48C9-9185-6371207151CF}" presName="spaceBetweenRectangles" presStyleCnt="0"/>
      <dgm:spPr/>
    </dgm:pt>
    <dgm:pt modelId="{17C44D54-79A5-4B9F-83E7-27A98B1FB8BD}" type="pres">
      <dgm:prSet presAssocID="{E58AC7A8-5F57-498F-9C14-C2FA737A9F1B}" presName="composite" presStyleCnt="0"/>
      <dgm:spPr/>
    </dgm:pt>
    <dgm:pt modelId="{697C32AB-48D1-4314-B8AD-30B20482C195}" type="pres">
      <dgm:prSet presAssocID="{E58AC7A8-5F57-498F-9C14-C2FA737A9F1B}" presName="Parent1" presStyleLbl="node1" presStyleIdx="2" presStyleCnt="6" custLinFactNeighborX="59306" custLinFactNeighborY="-210">
        <dgm:presLayoutVars>
          <dgm:chMax val="1"/>
          <dgm:chPref val="1"/>
          <dgm:bulletEnabled val="1"/>
        </dgm:presLayoutVars>
      </dgm:prSet>
      <dgm:spPr/>
    </dgm:pt>
    <dgm:pt modelId="{EB1FDEA4-060F-4652-8F22-44B955311204}" type="pres">
      <dgm:prSet presAssocID="{E58AC7A8-5F57-498F-9C14-C2FA737A9F1B}" presName="Childtext1" presStyleLbl="revTx" presStyleIdx="1" presStyleCnt="3">
        <dgm:presLayoutVars>
          <dgm:chMax val="0"/>
          <dgm:chPref val="0"/>
          <dgm:bulletEnabled val="1"/>
        </dgm:presLayoutVars>
      </dgm:prSet>
      <dgm:spPr/>
    </dgm:pt>
    <dgm:pt modelId="{410D5748-07AD-4892-9B08-16F38CDE848D}" type="pres">
      <dgm:prSet presAssocID="{E58AC7A8-5F57-498F-9C14-C2FA737A9F1B}" presName="BalanceSpacing" presStyleCnt="0"/>
      <dgm:spPr/>
    </dgm:pt>
    <dgm:pt modelId="{38F1776F-7B30-469B-A473-69687EE12FE6}" type="pres">
      <dgm:prSet presAssocID="{E58AC7A8-5F57-498F-9C14-C2FA737A9F1B}" presName="BalanceSpacing1" presStyleCnt="0"/>
      <dgm:spPr/>
    </dgm:pt>
    <dgm:pt modelId="{F38247F7-7809-4FEF-871A-659E373B6A86}" type="pres">
      <dgm:prSet presAssocID="{3CFE7B81-21E9-40FF-AD3A-7BE498B6B6DD}" presName="Accent1Text" presStyleLbl="node1" presStyleIdx="3" presStyleCnt="6" custLinFactNeighborX="61085" custLinFactNeighborY="1548"/>
      <dgm:spPr/>
    </dgm:pt>
    <dgm:pt modelId="{58A24F4D-E626-4797-A392-2380B84DCAA8}" type="pres">
      <dgm:prSet presAssocID="{3CFE7B81-21E9-40FF-AD3A-7BE498B6B6DD}" presName="spaceBetweenRectangles" presStyleCnt="0"/>
      <dgm:spPr/>
    </dgm:pt>
    <dgm:pt modelId="{84122B9D-FDAE-45A1-BDE9-3AB27EA9BBEA}" type="pres">
      <dgm:prSet presAssocID="{A63DF4B9-B49C-4746-9919-725D5196981F}" presName="composite" presStyleCnt="0"/>
      <dgm:spPr/>
    </dgm:pt>
    <dgm:pt modelId="{993FFED3-7B37-4187-82FB-25B057DF212E}" type="pres">
      <dgm:prSet presAssocID="{A63DF4B9-B49C-4746-9919-725D5196981F}" presName="Parent1" presStyleLbl="node1" presStyleIdx="4" presStyleCnt="6" custLinFactNeighborX="61085" custLinFactNeighborY="1548">
        <dgm:presLayoutVars>
          <dgm:chMax val="1"/>
          <dgm:chPref val="1"/>
          <dgm:bulletEnabled val="1"/>
        </dgm:presLayoutVars>
      </dgm:prSet>
      <dgm:spPr/>
    </dgm:pt>
    <dgm:pt modelId="{90FFC388-643C-41F2-9F16-775EE1936727}" type="pres">
      <dgm:prSet presAssocID="{A63DF4B9-B49C-4746-9919-725D5196981F}" presName="Childtext1" presStyleLbl="revTx" presStyleIdx="2" presStyleCnt="3">
        <dgm:presLayoutVars>
          <dgm:chMax val="0"/>
          <dgm:chPref val="0"/>
          <dgm:bulletEnabled val="1"/>
        </dgm:presLayoutVars>
      </dgm:prSet>
      <dgm:spPr/>
    </dgm:pt>
    <dgm:pt modelId="{A2C4565F-10EB-4630-B8EB-DB3771901B88}" type="pres">
      <dgm:prSet presAssocID="{A63DF4B9-B49C-4746-9919-725D5196981F}" presName="BalanceSpacing" presStyleCnt="0"/>
      <dgm:spPr/>
    </dgm:pt>
    <dgm:pt modelId="{37CD997F-723B-4611-B7F6-32C886D293FE}" type="pres">
      <dgm:prSet presAssocID="{A63DF4B9-B49C-4746-9919-725D5196981F}" presName="BalanceSpacing1" presStyleCnt="0"/>
      <dgm:spPr/>
    </dgm:pt>
    <dgm:pt modelId="{815D1727-FDFE-42A8-AD69-A666BC4EE3CA}" type="pres">
      <dgm:prSet presAssocID="{EFFDE17B-4B7D-4698-8E63-141162EC7BC9}" presName="Accent1Text" presStyleLbl="node1" presStyleIdx="5" presStyleCnt="6" custLinFactNeighborX="61085" custLinFactNeighborY="1548"/>
      <dgm:spPr/>
    </dgm:pt>
  </dgm:ptLst>
  <dgm:cxnLst>
    <dgm:cxn modelId="{E8DE7525-C480-4ECE-833D-FA530EA7B83B}" type="presOf" srcId="{EFFDE17B-4B7D-4698-8E63-141162EC7BC9}" destId="{815D1727-FDFE-42A8-AD69-A666BC4EE3CA}" srcOrd="0" destOrd="0" presId="urn:microsoft.com/office/officeart/2008/layout/AlternatingHexagons"/>
    <dgm:cxn modelId="{0832DD50-0EF0-4258-8CF4-D96E234DBA75}" type="presOf" srcId="{A63DF4B9-B49C-4746-9919-725D5196981F}" destId="{993FFED3-7B37-4187-82FB-25B057DF212E}" srcOrd="0" destOrd="0" presId="urn:microsoft.com/office/officeart/2008/layout/AlternatingHexagons"/>
    <dgm:cxn modelId="{30738951-3487-4D29-AE4C-8A0BC904C7E3}" type="presOf" srcId="{3CFE7B81-21E9-40FF-AD3A-7BE498B6B6DD}" destId="{F38247F7-7809-4FEF-871A-659E373B6A86}" srcOrd="0" destOrd="0" presId="urn:microsoft.com/office/officeart/2008/layout/AlternatingHexagons"/>
    <dgm:cxn modelId="{D5EDE786-E40C-48E6-A71A-8901633AC530}" srcId="{980610BF-DA26-4A01-BFDD-31FD8D86B067}" destId="{A63DF4B9-B49C-4746-9919-725D5196981F}" srcOrd="2" destOrd="0" parTransId="{D25A4C47-8BD2-4BC5-BB0B-11BFE117F411}" sibTransId="{EFFDE17B-4B7D-4698-8E63-141162EC7BC9}"/>
    <dgm:cxn modelId="{D8245ECE-8477-46AE-8283-4C0EC666EDF9}" type="presOf" srcId="{705E9418-529D-494A-BCD1-76D3E020B20F}" destId="{E5B0F131-0BB7-41FA-B18F-1C8E34954458}" srcOrd="0" destOrd="0" presId="urn:microsoft.com/office/officeart/2008/layout/AlternatingHexagons"/>
    <dgm:cxn modelId="{118677DD-34CC-4CFF-B165-E5DBA5B2D28A}" srcId="{980610BF-DA26-4A01-BFDD-31FD8D86B067}" destId="{705E9418-529D-494A-BCD1-76D3E020B20F}" srcOrd="0" destOrd="0" parTransId="{7618758C-233C-4832-A22D-64A683F37ABE}" sibTransId="{9902213A-FFFC-48C9-9185-6371207151CF}"/>
    <dgm:cxn modelId="{5DE53CF3-C76C-40C8-8EF1-7623A435F836}" type="presOf" srcId="{E58AC7A8-5F57-498F-9C14-C2FA737A9F1B}" destId="{697C32AB-48D1-4314-B8AD-30B20482C195}" srcOrd="0" destOrd="0" presId="urn:microsoft.com/office/officeart/2008/layout/AlternatingHexagons"/>
    <dgm:cxn modelId="{2D7BBBF6-1D6C-4591-8F55-C20CD4384E05}" type="presOf" srcId="{980610BF-DA26-4A01-BFDD-31FD8D86B067}" destId="{3B867CF8-6A65-49EF-B658-D57B1126984C}" srcOrd="0" destOrd="0" presId="urn:microsoft.com/office/officeart/2008/layout/AlternatingHexagons"/>
    <dgm:cxn modelId="{10B8FCF7-AA9E-4BD2-B74B-C673FE8AF61B}" srcId="{980610BF-DA26-4A01-BFDD-31FD8D86B067}" destId="{E58AC7A8-5F57-498F-9C14-C2FA737A9F1B}" srcOrd="1" destOrd="0" parTransId="{2491A38D-D7C9-4962-84BE-02514627B2D7}" sibTransId="{3CFE7B81-21E9-40FF-AD3A-7BE498B6B6DD}"/>
    <dgm:cxn modelId="{4DB614FB-C351-455F-A2F7-7C9D104B5CA7}" type="presOf" srcId="{9902213A-FFFC-48C9-9185-6371207151CF}" destId="{825CE633-E61E-4D9A-951C-6495412AF4CF}" srcOrd="0" destOrd="0" presId="urn:microsoft.com/office/officeart/2008/layout/AlternatingHexagons"/>
    <dgm:cxn modelId="{036A3CDE-E45F-4A3A-9433-D4C6B84CAE95}" type="presParOf" srcId="{3B867CF8-6A65-49EF-B658-D57B1126984C}" destId="{26CB16E9-FCB0-44C5-B907-ABD6FB6A8EED}" srcOrd="0" destOrd="0" presId="urn:microsoft.com/office/officeart/2008/layout/AlternatingHexagons"/>
    <dgm:cxn modelId="{B77B7FD6-1FCF-4FC4-8D1D-522E1DB2749A}" type="presParOf" srcId="{26CB16E9-FCB0-44C5-B907-ABD6FB6A8EED}" destId="{E5B0F131-0BB7-41FA-B18F-1C8E34954458}" srcOrd="0" destOrd="0" presId="urn:microsoft.com/office/officeart/2008/layout/AlternatingHexagons"/>
    <dgm:cxn modelId="{42F7142E-8590-4D40-893A-85D1A79E3B60}" type="presParOf" srcId="{26CB16E9-FCB0-44C5-B907-ABD6FB6A8EED}" destId="{982060DB-D15E-4367-8B9F-753EE7C01C36}" srcOrd="1" destOrd="0" presId="urn:microsoft.com/office/officeart/2008/layout/AlternatingHexagons"/>
    <dgm:cxn modelId="{8B646BBB-FE14-4C90-AB0C-68B3D0984702}" type="presParOf" srcId="{26CB16E9-FCB0-44C5-B907-ABD6FB6A8EED}" destId="{15B16823-B722-471C-A31E-D64FF8993135}" srcOrd="2" destOrd="0" presId="urn:microsoft.com/office/officeart/2008/layout/AlternatingHexagons"/>
    <dgm:cxn modelId="{383A4E80-ED75-4056-89C1-DD5CF0209878}" type="presParOf" srcId="{26CB16E9-FCB0-44C5-B907-ABD6FB6A8EED}" destId="{6AA44740-AAB8-411C-9585-2245B77129EE}" srcOrd="3" destOrd="0" presId="urn:microsoft.com/office/officeart/2008/layout/AlternatingHexagons"/>
    <dgm:cxn modelId="{D632ADC3-C3C2-4FD6-BF37-083AE77F5037}" type="presParOf" srcId="{26CB16E9-FCB0-44C5-B907-ABD6FB6A8EED}" destId="{825CE633-E61E-4D9A-951C-6495412AF4CF}" srcOrd="4" destOrd="0" presId="urn:microsoft.com/office/officeart/2008/layout/AlternatingHexagons"/>
    <dgm:cxn modelId="{531AA645-2E00-48C4-9779-96A72B08D698}" type="presParOf" srcId="{3B867CF8-6A65-49EF-B658-D57B1126984C}" destId="{CAF2EF81-F882-4F00-BB2C-D3FCBC54A5B3}" srcOrd="1" destOrd="0" presId="urn:microsoft.com/office/officeart/2008/layout/AlternatingHexagons"/>
    <dgm:cxn modelId="{885A2681-3594-4A7A-A7E0-3EF041F71E38}" type="presParOf" srcId="{3B867CF8-6A65-49EF-B658-D57B1126984C}" destId="{17C44D54-79A5-4B9F-83E7-27A98B1FB8BD}" srcOrd="2" destOrd="0" presId="urn:microsoft.com/office/officeart/2008/layout/AlternatingHexagons"/>
    <dgm:cxn modelId="{4093B8FC-E8A7-4916-A192-B3AE547589FD}" type="presParOf" srcId="{17C44D54-79A5-4B9F-83E7-27A98B1FB8BD}" destId="{697C32AB-48D1-4314-B8AD-30B20482C195}" srcOrd="0" destOrd="0" presId="urn:microsoft.com/office/officeart/2008/layout/AlternatingHexagons"/>
    <dgm:cxn modelId="{D0FEEF27-0242-42A3-8D2E-FF4E3239667D}" type="presParOf" srcId="{17C44D54-79A5-4B9F-83E7-27A98B1FB8BD}" destId="{EB1FDEA4-060F-4652-8F22-44B955311204}" srcOrd="1" destOrd="0" presId="urn:microsoft.com/office/officeart/2008/layout/AlternatingHexagons"/>
    <dgm:cxn modelId="{4A93A818-0692-41ED-9336-918B91234C0F}" type="presParOf" srcId="{17C44D54-79A5-4B9F-83E7-27A98B1FB8BD}" destId="{410D5748-07AD-4892-9B08-16F38CDE848D}" srcOrd="2" destOrd="0" presId="urn:microsoft.com/office/officeart/2008/layout/AlternatingHexagons"/>
    <dgm:cxn modelId="{B790A53C-33AD-4C6F-AB1E-E4077C758DF2}" type="presParOf" srcId="{17C44D54-79A5-4B9F-83E7-27A98B1FB8BD}" destId="{38F1776F-7B30-469B-A473-69687EE12FE6}" srcOrd="3" destOrd="0" presId="urn:microsoft.com/office/officeart/2008/layout/AlternatingHexagons"/>
    <dgm:cxn modelId="{7D6A8101-4E6E-401A-8970-79CC6BFCFFF2}" type="presParOf" srcId="{17C44D54-79A5-4B9F-83E7-27A98B1FB8BD}" destId="{F38247F7-7809-4FEF-871A-659E373B6A86}" srcOrd="4" destOrd="0" presId="urn:microsoft.com/office/officeart/2008/layout/AlternatingHexagons"/>
    <dgm:cxn modelId="{FC53903C-5573-47D1-9424-D2E1F1387455}" type="presParOf" srcId="{3B867CF8-6A65-49EF-B658-D57B1126984C}" destId="{58A24F4D-E626-4797-A392-2380B84DCAA8}" srcOrd="3" destOrd="0" presId="urn:microsoft.com/office/officeart/2008/layout/AlternatingHexagons"/>
    <dgm:cxn modelId="{32F6B53B-C0D6-4151-BD23-5C68861ACB48}" type="presParOf" srcId="{3B867CF8-6A65-49EF-B658-D57B1126984C}" destId="{84122B9D-FDAE-45A1-BDE9-3AB27EA9BBEA}" srcOrd="4" destOrd="0" presId="urn:microsoft.com/office/officeart/2008/layout/AlternatingHexagons"/>
    <dgm:cxn modelId="{A589B9F5-C8F4-43F6-AD0B-641AF1DFA677}" type="presParOf" srcId="{84122B9D-FDAE-45A1-BDE9-3AB27EA9BBEA}" destId="{993FFED3-7B37-4187-82FB-25B057DF212E}" srcOrd="0" destOrd="0" presId="urn:microsoft.com/office/officeart/2008/layout/AlternatingHexagons"/>
    <dgm:cxn modelId="{3212E39A-07E4-4CAF-B04A-FD1301802683}" type="presParOf" srcId="{84122B9D-FDAE-45A1-BDE9-3AB27EA9BBEA}" destId="{90FFC388-643C-41F2-9F16-775EE1936727}" srcOrd="1" destOrd="0" presId="urn:microsoft.com/office/officeart/2008/layout/AlternatingHexagons"/>
    <dgm:cxn modelId="{8BE2A26B-79BF-4894-9D06-502AEE47E992}" type="presParOf" srcId="{84122B9D-FDAE-45A1-BDE9-3AB27EA9BBEA}" destId="{A2C4565F-10EB-4630-B8EB-DB3771901B88}" srcOrd="2" destOrd="0" presId="urn:microsoft.com/office/officeart/2008/layout/AlternatingHexagons"/>
    <dgm:cxn modelId="{BBFDC377-EC8F-468A-9031-CD944E449A7B}" type="presParOf" srcId="{84122B9D-FDAE-45A1-BDE9-3AB27EA9BBEA}" destId="{37CD997F-723B-4611-B7F6-32C886D293FE}" srcOrd="3" destOrd="0" presId="urn:microsoft.com/office/officeart/2008/layout/AlternatingHexagons"/>
    <dgm:cxn modelId="{3355D9F2-97D8-41E2-8E51-440D075C7ECE}" type="presParOf" srcId="{84122B9D-FDAE-45A1-BDE9-3AB27EA9BBEA}" destId="{815D1727-FDFE-42A8-AD69-A666BC4EE3CA}" srcOrd="4" destOrd="0" presId="urn:microsoft.com/office/officeart/2008/layout/AlternatingHexagon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88A8BE-C3DB-46A4-803C-84CC3519124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tr-TR"/>
        </a:p>
      </dgm:t>
    </dgm:pt>
    <dgm:pt modelId="{468278F8-8F28-4561-ACE2-54F0D0CBEBBF}">
      <dgm:prSet phldrT="[Metin]"/>
      <dgm:spPr/>
      <dgm:t>
        <a:bodyPr/>
        <a:lstStyle/>
        <a:p>
          <a:r>
            <a:rPr lang="tr-TR" b="1" i="1" dirty="0">
              <a:solidFill>
                <a:schemeClr val="tx2">
                  <a:lumMod val="20000"/>
                  <a:lumOff val="80000"/>
                </a:schemeClr>
              </a:solidFill>
              <a:effectLst>
                <a:outerShdw blurRad="38100" dist="38100" dir="2700000" algn="tl">
                  <a:srgbClr val="000000">
                    <a:alpha val="43137"/>
                  </a:srgbClr>
                </a:outerShdw>
              </a:effectLst>
              <a:latin typeface="Cambria"/>
            </a:rPr>
            <a:t>Pratik ve Kolay Kullanım Olanakları</a:t>
          </a:r>
          <a:endParaRPr lang="tr-TR" i="1" dirty="0">
            <a:solidFill>
              <a:schemeClr val="tx2">
                <a:lumMod val="20000"/>
                <a:lumOff val="80000"/>
              </a:schemeClr>
            </a:solidFill>
            <a:latin typeface="Cambria"/>
          </a:endParaRPr>
        </a:p>
      </dgm:t>
    </dgm:pt>
    <dgm:pt modelId="{CF04F2D8-BAE7-4E0D-8AC6-23756CEE0459}" type="parTrans" cxnId="{AE9B37F6-D7B3-427A-973A-26A8EEAFFE73}">
      <dgm:prSet/>
      <dgm:spPr/>
      <dgm:t>
        <a:bodyPr/>
        <a:lstStyle/>
        <a:p>
          <a:endParaRPr lang="tr-TR"/>
        </a:p>
      </dgm:t>
    </dgm:pt>
    <dgm:pt modelId="{62EDB6C3-14A6-479A-8275-28373CEF5435}" type="sibTrans" cxnId="{AE9B37F6-D7B3-427A-973A-26A8EEAFFE73}">
      <dgm:prSet/>
      <dgm:spPr/>
      <dgm:t>
        <a:bodyPr/>
        <a:lstStyle/>
        <a:p>
          <a:endParaRPr lang="tr-TR"/>
        </a:p>
      </dgm:t>
    </dgm:pt>
    <dgm:pt modelId="{6100ED9F-1984-436F-A233-950FEF0258D8}">
      <dgm:prSet phldrT="[Metin]"/>
      <dgm:spPr/>
      <dgm:t>
        <a:bodyPr/>
        <a:lstStyle/>
        <a:p>
          <a:r>
            <a:rPr lang="tr-TR" b="0" i="1" dirty="0">
              <a:solidFill>
                <a:schemeClr val="bg2">
                  <a:lumMod val="50000"/>
                </a:schemeClr>
              </a:solidFill>
              <a:latin typeface="Cambria"/>
            </a:rPr>
            <a:t>Kullanıcılar sadece göz retinalarını okutarak geçiş kontrolleri yetkilerini aktif edebilirler. Bu sayede yetki alanlarına hızlı bir şekilde erişim sağlayabilen kullanıcılar aynı zamanda yetki alanlarının güvenliğini de sağlamış olurlar.</a:t>
          </a:r>
          <a:endParaRPr lang="tr-TR" i="1" dirty="0">
            <a:solidFill>
              <a:schemeClr val="bg2">
                <a:lumMod val="50000"/>
              </a:schemeClr>
            </a:solidFill>
            <a:latin typeface="Cambria"/>
          </a:endParaRPr>
        </a:p>
      </dgm:t>
    </dgm:pt>
    <dgm:pt modelId="{9535C484-B4EC-451D-A41C-82F2CDD8076D}" type="parTrans" cxnId="{75EEE102-EA9D-4BE9-A7E5-4AA8C1247C99}">
      <dgm:prSet/>
      <dgm:spPr/>
      <dgm:t>
        <a:bodyPr/>
        <a:lstStyle/>
        <a:p>
          <a:endParaRPr lang="tr-TR"/>
        </a:p>
      </dgm:t>
    </dgm:pt>
    <dgm:pt modelId="{25529B01-91F7-4F81-9F17-8FB615112A50}" type="sibTrans" cxnId="{75EEE102-EA9D-4BE9-A7E5-4AA8C1247C99}">
      <dgm:prSet/>
      <dgm:spPr/>
      <dgm:t>
        <a:bodyPr/>
        <a:lstStyle/>
        <a:p>
          <a:endParaRPr lang="tr-TR"/>
        </a:p>
      </dgm:t>
    </dgm:pt>
    <dgm:pt modelId="{1612C636-607C-40C6-8D6E-E51C3581E1F4}">
      <dgm:prSet phldrT="[Metin]"/>
      <dgm:spPr/>
      <dgm:t>
        <a:bodyPr/>
        <a:lstStyle/>
        <a:p>
          <a:r>
            <a:rPr lang="tr-TR" b="1" i="1" dirty="0">
              <a:solidFill>
                <a:schemeClr val="tx2">
                  <a:lumMod val="20000"/>
                  <a:lumOff val="80000"/>
                </a:schemeClr>
              </a:solidFill>
              <a:effectLst>
                <a:outerShdw blurRad="38100" dist="38100" dir="2700000" algn="tl">
                  <a:srgbClr val="000000">
                    <a:alpha val="43137"/>
                  </a:srgbClr>
                </a:outerShdw>
              </a:effectLst>
              <a:latin typeface="Cambria"/>
            </a:rPr>
            <a:t>Geliştirilmiş Güvenlik Optimizasyonları</a:t>
          </a:r>
          <a:endParaRPr lang="tr-TR" i="1" dirty="0">
            <a:solidFill>
              <a:schemeClr val="tx2">
                <a:lumMod val="20000"/>
                <a:lumOff val="80000"/>
              </a:schemeClr>
            </a:solidFill>
            <a:latin typeface="Cambria"/>
          </a:endParaRPr>
        </a:p>
      </dgm:t>
    </dgm:pt>
    <dgm:pt modelId="{0A7E1217-A4F6-4377-8EDB-765D79948839}" type="parTrans" cxnId="{AF32984A-8212-4E61-9564-BF9A0FDA6AD5}">
      <dgm:prSet/>
      <dgm:spPr/>
      <dgm:t>
        <a:bodyPr/>
        <a:lstStyle/>
        <a:p>
          <a:endParaRPr lang="tr-TR"/>
        </a:p>
      </dgm:t>
    </dgm:pt>
    <dgm:pt modelId="{7AD0DF6E-5055-404A-8E1E-A83E7BE0B276}" type="sibTrans" cxnId="{AF32984A-8212-4E61-9564-BF9A0FDA6AD5}">
      <dgm:prSet/>
      <dgm:spPr/>
      <dgm:t>
        <a:bodyPr/>
        <a:lstStyle/>
        <a:p>
          <a:endParaRPr lang="tr-TR"/>
        </a:p>
      </dgm:t>
    </dgm:pt>
    <dgm:pt modelId="{9E8B1D2A-5BBA-4E72-8888-B8C09CAB259A}">
      <dgm:prSet phldrT="[Metin]"/>
      <dgm:spPr/>
      <dgm:t>
        <a:bodyPr/>
        <a:lstStyle/>
        <a:p>
          <a:r>
            <a:rPr lang="tr-TR" b="1" i="1" dirty="0">
              <a:solidFill>
                <a:schemeClr val="bg1">
                  <a:lumMod val="50000"/>
                </a:schemeClr>
              </a:solidFill>
              <a:latin typeface="Cambria"/>
            </a:rPr>
            <a:t>Retina tarayıcı sistemleri, </a:t>
          </a:r>
          <a:r>
            <a:rPr lang="tr-TR" b="0" i="1" dirty="0">
              <a:solidFill>
                <a:schemeClr val="bg1">
                  <a:lumMod val="50000"/>
                </a:schemeClr>
              </a:solidFill>
              <a:latin typeface="Cambria"/>
            </a:rPr>
            <a:t>sağladıkları üst düzey güvenlik olanaklarıyla da öne çıkarlar. Retina tarayıcılar üzerinden farklı kademe derecelerine göre farklı yetki atamaları yapılabilir. Bu sayede de istenilen alanda farklı personel gruplarına farklı yetkiler tanımlanabilir. Özellikle çok organizasyonlu şirketlerde tercih edilen retina sistemleri, kullanıcılarına üst düzey kullanım olanakları sağlarlar.</a:t>
          </a:r>
          <a:endParaRPr lang="tr-TR" i="1" dirty="0">
            <a:solidFill>
              <a:schemeClr val="bg1">
                <a:lumMod val="50000"/>
              </a:schemeClr>
            </a:solidFill>
            <a:latin typeface="Cambria"/>
          </a:endParaRPr>
        </a:p>
      </dgm:t>
    </dgm:pt>
    <dgm:pt modelId="{5A0E6619-6EBD-4BDF-BEEB-EE96F4F86577}" type="parTrans" cxnId="{483CF4F5-645E-4C1B-A29C-CA7E0E736327}">
      <dgm:prSet/>
      <dgm:spPr/>
      <dgm:t>
        <a:bodyPr/>
        <a:lstStyle/>
        <a:p>
          <a:endParaRPr lang="tr-TR"/>
        </a:p>
      </dgm:t>
    </dgm:pt>
    <dgm:pt modelId="{6D86D354-F401-4861-984D-8236DAA64832}" type="sibTrans" cxnId="{483CF4F5-645E-4C1B-A29C-CA7E0E736327}">
      <dgm:prSet/>
      <dgm:spPr/>
      <dgm:t>
        <a:bodyPr/>
        <a:lstStyle/>
        <a:p>
          <a:endParaRPr lang="tr-TR"/>
        </a:p>
      </dgm:t>
    </dgm:pt>
    <dgm:pt modelId="{A61D0FCB-D112-4451-87B4-CDD972ED6335}">
      <dgm:prSet phldrT="[Metin]"/>
      <dgm:spPr/>
      <dgm:t>
        <a:bodyPr/>
        <a:lstStyle/>
        <a:p>
          <a:r>
            <a:rPr lang="tr-TR" b="1" i="1" dirty="0">
              <a:solidFill>
                <a:schemeClr val="tx2">
                  <a:lumMod val="20000"/>
                  <a:lumOff val="80000"/>
                </a:schemeClr>
              </a:solidFill>
              <a:effectLst>
                <a:outerShdw blurRad="38100" dist="38100" dir="2700000" algn="tl">
                  <a:srgbClr val="000000">
                    <a:alpha val="43137"/>
                  </a:srgbClr>
                </a:outerShdw>
              </a:effectLst>
              <a:latin typeface="Cambria"/>
            </a:rPr>
            <a:t>Kapsamlı Sistem Entegrasyonu</a:t>
          </a:r>
          <a:endParaRPr lang="tr-TR" i="1" dirty="0">
            <a:solidFill>
              <a:schemeClr val="tx2">
                <a:lumMod val="20000"/>
                <a:lumOff val="80000"/>
              </a:schemeClr>
            </a:solidFill>
            <a:latin typeface="Cambria"/>
          </a:endParaRPr>
        </a:p>
      </dgm:t>
    </dgm:pt>
    <dgm:pt modelId="{270A0FA7-9BC8-42AC-A8DB-56C054CD92B4}" type="parTrans" cxnId="{3D9879AF-12E5-4296-806A-497D78EE785B}">
      <dgm:prSet/>
      <dgm:spPr/>
      <dgm:t>
        <a:bodyPr/>
        <a:lstStyle/>
        <a:p>
          <a:endParaRPr lang="tr-TR"/>
        </a:p>
      </dgm:t>
    </dgm:pt>
    <dgm:pt modelId="{658601BB-1DBF-41B1-9B50-86090FE2482E}" type="sibTrans" cxnId="{3D9879AF-12E5-4296-806A-497D78EE785B}">
      <dgm:prSet/>
      <dgm:spPr/>
      <dgm:t>
        <a:bodyPr/>
        <a:lstStyle/>
        <a:p>
          <a:endParaRPr lang="tr-TR"/>
        </a:p>
      </dgm:t>
    </dgm:pt>
    <dgm:pt modelId="{4B632485-0947-4ED4-9D11-2344A101786A}">
      <dgm:prSet phldrT="[Metin]"/>
      <dgm:spPr/>
      <dgm:t>
        <a:bodyPr/>
        <a:lstStyle/>
        <a:p>
          <a:r>
            <a:rPr lang="tr-TR" b="0" i="1" dirty="0">
              <a:solidFill>
                <a:schemeClr val="bg1">
                  <a:lumMod val="50000"/>
                </a:schemeClr>
              </a:solidFill>
              <a:latin typeface="Cambria"/>
            </a:rPr>
            <a:t>Özellikle geçiş kontrol süreçlerinde diğer birimlerle olan entegrasyon opsiyonları, retina tarama sisteminin daha hızlı ve etkili çalışmasını sağlar. Böylelikle daha güvenlik düzeyi yükselirken birimlerin aksiyon alma süresi de minimum seviyeye düşer.</a:t>
          </a:r>
          <a:endParaRPr lang="tr-TR" i="1" dirty="0">
            <a:solidFill>
              <a:schemeClr val="bg1">
                <a:lumMod val="50000"/>
              </a:schemeClr>
            </a:solidFill>
            <a:latin typeface="Cambria"/>
          </a:endParaRPr>
        </a:p>
      </dgm:t>
    </dgm:pt>
    <dgm:pt modelId="{99025F62-A273-4617-B9B6-B63CF686E1E6}" type="parTrans" cxnId="{150A585F-150F-4FC7-84C6-CFB4A5209C55}">
      <dgm:prSet/>
      <dgm:spPr/>
      <dgm:t>
        <a:bodyPr/>
        <a:lstStyle/>
        <a:p>
          <a:endParaRPr lang="tr-TR"/>
        </a:p>
      </dgm:t>
    </dgm:pt>
    <dgm:pt modelId="{707D428E-7206-42F9-BE28-36A708B36B85}" type="sibTrans" cxnId="{150A585F-150F-4FC7-84C6-CFB4A5209C55}">
      <dgm:prSet/>
      <dgm:spPr/>
      <dgm:t>
        <a:bodyPr/>
        <a:lstStyle/>
        <a:p>
          <a:endParaRPr lang="tr-TR"/>
        </a:p>
      </dgm:t>
    </dgm:pt>
    <dgm:pt modelId="{33E30B9D-70CE-46D4-83AC-21986A418E44}" type="pres">
      <dgm:prSet presAssocID="{E988A8BE-C3DB-46A4-803C-84CC3519124E}" presName="Name0" presStyleCnt="0">
        <dgm:presLayoutVars>
          <dgm:dir/>
          <dgm:animLvl val="lvl"/>
          <dgm:resizeHandles val="exact"/>
        </dgm:presLayoutVars>
      </dgm:prSet>
      <dgm:spPr/>
    </dgm:pt>
    <dgm:pt modelId="{99F41B37-815F-4F6A-A2D1-8A74DCF4AFF9}" type="pres">
      <dgm:prSet presAssocID="{468278F8-8F28-4561-ACE2-54F0D0CBEBBF}" presName="composite" presStyleCnt="0"/>
      <dgm:spPr/>
    </dgm:pt>
    <dgm:pt modelId="{3FB10D45-AADA-4201-94EA-239B5F0BF2F8}" type="pres">
      <dgm:prSet presAssocID="{468278F8-8F28-4561-ACE2-54F0D0CBEBBF}" presName="parTx" presStyleLbl="alignNode1" presStyleIdx="0" presStyleCnt="3">
        <dgm:presLayoutVars>
          <dgm:chMax val="0"/>
          <dgm:chPref val="0"/>
          <dgm:bulletEnabled val="1"/>
        </dgm:presLayoutVars>
      </dgm:prSet>
      <dgm:spPr/>
    </dgm:pt>
    <dgm:pt modelId="{50EFABB0-A88E-4549-95F8-81A15DE7CBD4}" type="pres">
      <dgm:prSet presAssocID="{468278F8-8F28-4561-ACE2-54F0D0CBEBBF}" presName="desTx" presStyleLbl="alignAccFollowNode1" presStyleIdx="0" presStyleCnt="3">
        <dgm:presLayoutVars>
          <dgm:bulletEnabled val="1"/>
        </dgm:presLayoutVars>
      </dgm:prSet>
      <dgm:spPr/>
    </dgm:pt>
    <dgm:pt modelId="{022F37F3-2F3E-41BD-AEBF-ACBE6B780D5F}" type="pres">
      <dgm:prSet presAssocID="{62EDB6C3-14A6-479A-8275-28373CEF5435}" presName="space" presStyleCnt="0"/>
      <dgm:spPr/>
    </dgm:pt>
    <dgm:pt modelId="{2ED126AD-50AE-429C-AB3D-EBC7DA23A9B5}" type="pres">
      <dgm:prSet presAssocID="{1612C636-607C-40C6-8D6E-E51C3581E1F4}" presName="composite" presStyleCnt="0"/>
      <dgm:spPr/>
    </dgm:pt>
    <dgm:pt modelId="{62A71FE6-594A-4546-9BED-2706506720BD}" type="pres">
      <dgm:prSet presAssocID="{1612C636-607C-40C6-8D6E-E51C3581E1F4}" presName="parTx" presStyleLbl="alignNode1" presStyleIdx="1" presStyleCnt="3">
        <dgm:presLayoutVars>
          <dgm:chMax val="0"/>
          <dgm:chPref val="0"/>
          <dgm:bulletEnabled val="1"/>
        </dgm:presLayoutVars>
      </dgm:prSet>
      <dgm:spPr/>
    </dgm:pt>
    <dgm:pt modelId="{EB39CD3E-3F85-4671-9DB8-12E7DA20E30B}" type="pres">
      <dgm:prSet presAssocID="{1612C636-607C-40C6-8D6E-E51C3581E1F4}" presName="desTx" presStyleLbl="alignAccFollowNode1" presStyleIdx="1" presStyleCnt="3">
        <dgm:presLayoutVars>
          <dgm:bulletEnabled val="1"/>
        </dgm:presLayoutVars>
      </dgm:prSet>
      <dgm:spPr/>
    </dgm:pt>
    <dgm:pt modelId="{1EC2B63A-AFC4-49BB-90B6-E435B03758D2}" type="pres">
      <dgm:prSet presAssocID="{7AD0DF6E-5055-404A-8E1E-A83E7BE0B276}" presName="space" presStyleCnt="0"/>
      <dgm:spPr/>
    </dgm:pt>
    <dgm:pt modelId="{7188FC04-C68E-4AAD-A5CE-87E2B6F0BF60}" type="pres">
      <dgm:prSet presAssocID="{A61D0FCB-D112-4451-87B4-CDD972ED6335}" presName="composite" presStyleCnt="0"/>
      <dgm:spPr/>
    </dgm:pt>
    <dgm:pt modelId="{477A93E0-A9EE-4BB3-8AB2-30616D6BF991}" type="pres">
      <dgm:prSet presAssocID="{A61D0FCB-D112-4451-87B4-CDD972ED6335}" presName="parTx" presStyleLbl="alignNode1" presStyleIdx="2" presStyleCnt="3">
        <dgm:presLayoutVars>
          <dgm:chMax val="0"/>
          <dgm:chPref val="0"/>
          <dgm:bulletEnabled val="1"/>
        </dgm:presLayoutVars>
      </dgm:prSet>
      <dgm:spPr/>
    </dgm:pt>
    <dgm:pt modelId="{48527E7C-935F-49FC-98B8-62277CF1857B}" type="pres">
      <dgm:prSet presAssocID="{A61D0FCB-D112-4451-87B4-CDD972ED6335}" presName="desTx" presStyleLbl="alignAccFollowNode1" presStyleIdx="2" presStyleCnt="3">
        <dgm:presLayoutVars>
          <dgm:bulletEnabled val="1"/>
        </dgm:presLayoutVars>
      </dgm:prSet>
      <dgm:spPr/>
    </dgm:pt>
  </dgm:ptLst>
  <dgm:cxnLst>
    <dgm:cxn modelId="{75EEE102-EA9D-4BE9-A7E5-4AA8C1247C99}" srcId="{468278F8-8F28-4561-ACE2-54F0D0CBEBBF}" destId="{6100ED9F-1984-436F-A233-950FEF0258D8}" srcOrd="0" destOrd="0" parTransId="{9535C484-B4EC-451D-A41C-82F2CDD8076D}" sibTransId="{25529B01-91F7-4F81-9F17-8FB615112A50}"/>
    <dgm:cxn modelId="{8022EA5D-D290-4673-BBF0-2B99FA5670CA}" type="presOf" srcId="{E988A8BE-C3DB-46A4-803C-84CC3519124E}" destId="{33E30B9D-70CE-46D4-83AC-21986A418E44}" srcOrd="0" destOrd="0" presId="urn:microsoft.com/office/officeart/2005/8/layout/hList1"/>
    <dgm:cxn modelId="{150A585F-150F-4FC7-84C6-CFB4A5209C55}" srcId="{A61D0FCB-D112-4451-87B4-CDD972ED6335}" destId="{4B632485-0947-4ED4-9D11-2344A101786A}" srcOrd="0" destOrd="0" parTransId="{99025F62-A273-4617-B9B6-B63CF686E1E6}" sibTransId="{707D428E-7206-42F9-BE28-36A708B36B85}"/>
    <dgm:cxn modelId="{435EBC62-ECF6-4B42-B080-4EBC5C9939CE}" type="presOf" srcId="{6100ED9F-1984-436F-A233-950FEF0258D8}" destId="{50EFABB0-A88E-4549-95F8-81A15DE7CBD4}" srcOrd="0" destOrd="0" presId="urn:microsoft.com/office/officeart/2005/8/layout/hList1"/>
    <dgm:cxn modelId="{AF32984A-8212-4E61-9564-BF9A0FDA6AD5}" srcId="{E988A8BE-C3DB-46A4-803C-84CC3519124E}" destId="{1612C636-607C-40C6-8D6E-E51C3581E1F4}" srcOrd="1" destOrd="0" parTransId="{0A7E1217-A4F6-4377-8EDB-765D79948839}" sibTransId="{7AD0DF6E-5055-404A-8E1E-A83E7BE0B276}"/>
    <dgm:cxn modelId="{052AE575-32BD-4BEF-94B8-D2FD6BBF1F82}" type="presOf" srcId="{A61D0FCB-D112-4451-87B4-CDD972ED6335}" destId="{477A93E0-A9EE-4BB3-8AB2-30616D6BF991}" srcOrd="0" destOrd="0" presId="urn:microsoft.com/office/officeart/2005/8/layout/hList1"/>
    <dgm:cxn modelId="{A78B4A56-1FD2-48BE-B7B6-AF1AC552A783}" type="presOf" srcId="{468278F8-8F28-4561-ACE2-54F0D0CBEBBF}" destId="{3FB10D45-AADA-4201-94EA-239B5F0BF2F8}" srcOrd="0" destOrd="0" presId="urn:microsoft.com/office/officeart/2005/8/layout/hList1"/>
    <dgm:cxn modelId="{17982E8A-38FD-4A72-BDC0-0BAFF5FCC9CF}" type="presOf" srcId="{1612C636-607C-40C6-8D6E-E51C3581E1F4}" destId="{62A71FE6-594A-4546-9BED-2706506720BD}" srcOrd="0" destOrd="0" presId="urn:microsoft.com/office/officeart/2005/8/layout/hList1"/>
    <dgm:cxn modelId="{3D9879AF-12E5-4296-806A-497D78EE785B}" srcId="{E988A8BE-C3DB-46A4-803C-84CC3519124E}" destId="{A61D0FCB-D112-4451-87B4-CDD972ED6335}" srcOrd="2" destOrd="0" parTransId="{270A0FA7-9BC8-42AC-A8DB-56C054CD92B4}" sibTransId="{658601BB-1DBF-41B1-9B50-86090FE2482E}"/>
    <dgm:cxn modelId="{3FFCB4BA-FA6A-441B-99C9-C72800AF6B3D}" type="presOf" srcId="{9E8B1D2A-5BBA-4E72-8888-B8C09CAB259A}" destId="{EB39CD3E-3F85-4671-9DB8-12E7DA20E30B}" srcOrd="0" destOrd="0" presId="urn:microsoft.com/office/officeart/2005/8/layout/hList1"/>
    <dgm:cxn modelId="{4C546AC4-D77C-4BFE-A05F-B91FD0543F37}" type="presOf" srcId="{4B632485-0947-4ED4-9D11-2344A101786A}" destId="{48527E7C-935F-49FC-98B8-62277CF1857B}" srcOrd="0" destOrd="0" presId="urn:microsoft.com/office/officeart/2005/8/layout/hList1"/>
    <dgm:cxn modelId="{483CF4F5-645E-4C1B-A29C-CA7E0E736327}" srcId="{1612C636-607C-40C6-8D6E-E51C3581E1F4}" destId="{9E8B1D2A-5BBA-4E72-8888-B8C09CAB259A}" srcOrd="0" destOrd="0" parTransId="{5A0E6619-6EBD-4BDF-BEEB-EE96F4F86577}" sibTransId="{6D86D354-F401-4861-984D-8236DAA64832}"/>
    <dgm:cxn modelId="{AE9B37F6-D7B3-427A-973A-26A8EEAFFE73}" srcId="{E988A8BE-C3DB-46A4-803C-84CC3519124E}" destId="{468278F8-8F28-4561-ACE2-54F0D0CBEBBF}" srcOrd="0" destOrd="0" parTransId="{CF04F2D8-BAE7-4E0D-8AC6-23756CEE0459}" sibTransId="{62EDB6C3-14A6-479A-8275-28373CEF5435}"/>
    <dgm:cxn modelId="{3F1EA320-8A85-4F3E-A3B5-3D450154CB08}" type="presParOf" srcId="{33E30B9D-70CE-46D4-83AC-21986A418E44}" destId="{99F41B37-815F-4F6A-A2D1-8A74DCF4AFF9}" srcOrd="0" destOrd="0" presId="urn:microsoft.com/office/officeart/2005/8/layout/hList1"/>
    <dgm:cxn modelId="{3E3375D9-8417-4E36-AA59-E8B2B01BB2B6}" type="presParOf" srcId="{99F41B37-815F-4F6A-A2D1-8A74DCF4AFF9}" destId="{3FB10D45-AADA-4201-94EA-239B5F0BF2F8}" srcOrd="0" destOrd="0" presId="urn:microsoft.com/office/officeart/2005/8/layout/hList1"/>
    <dgm:cxn modelId="{B6153A44-951A-4AED-A844-E74B3333B882}" type="presParOf" srcId="{99F41B37-815F-4F6A-A2D1-8A74DCF4AFF9}" destId="{50EFABB0-A88E-4549-95F8-81A15DE7CBD4}" srcOrd="1" destOrd="0" presId="urn:microsoft.com/office/officeart/2005/8/layout/hList1"/>
    <dgm:cxn modelId="{11523508-7FA0-4D09-A2D8-866E7D2C3D7C}" type="presParOf" srcId="{33E30B9D-70CE-46D4-83AC-21986A418E44}" destId="{022F37F3-2F3E-41BD-AEBF-ACBE6B780D5F}" srcOrd="1" destOrd="0" presId="urn:microsoft.com/office/officeart/2005/8/layout/hList1"/>
    <dgm:cxn modelId="{CFA04F06-F45B-494C-8348-CEC99B741719}" type="presParOf" srcId="{33E30B9D-70CE-46D4-83AC-21986A418E44}" destId="{2ED126AD-50AE-429C-AB3D-EBC7DA23A9B5}" srcOrd="2" destOrd="0" presId="urn:microsoft.com/office/officeart/2005/8/layout/hList1"/>
    <dgm:cxn modelId="{52DE6573-B7C7-49BF-8C01-1E75C8D553BC}" type="presParOf" srcId="{2ED126AD-50AE-429C-AB3D-EBC7DA23A9B5}" destId="{62A71FE6-594A-4546-9BED-2706506720BD}" srcOrd="0" destOrd="0" presId="urn:microsoft.com/office/officeart/2005/8/layout/hList1"/>
    <dgm:cxn modelId="{F049B4F9-C656-4B37-931E-CE861213A6E8}" type="presParOf" srcId="{2ED126AD-50AE-429C-AB3D-EBC7DA23A9B5}" destId="{EB39CD3E-3F85-4671-9DB8-12E7DA20E30B}" srcOrd="1" destOrd="0" presId="urn:microsoft.com/office/officeart/2005/8/layout/hList1"/>
    <dgm:cxn modelId="{542F6794-557D-4390-8F47-E844E434822D}" type="presParOf" srcId="{33E30B9D-70CE-46D4-83AC-21986A418E44}" destId="{1EC2B63A-AFC4-49BB-90B6-E435B03758D2}" srcOrd="3" destOrd="0" presId="urn:microsoft.com/office/officeart/2005/8/layout/hList1"/>
    <dgm:cxn modelId="{DA1947EC-74CC-4228-A607-29B92A45F51F}" type="presParOf" srcId="{33E30B9D-70CE-46D4-83AC-21986A418E44}" destId="{7188FC04-C68E-4AAD-A5CE-87E2B6F0BF60}" srcOrd="4" destOrd="0" presId="urn:microsoft.com/office/officeart/2005/8/layout/hList1"/>
    <dgm:cxn modelId="{9F61CA7A-4269-42D7-8694-587E3BE2D588}" type="presParOf" srcId="{7188FC04-C68E-4AAD-A5CE-87E2B6F0BF60}" destId="{477A93E0-A9EE-4BB3-8AB2-30616D6BF991}" srcOrd="0" destOrd="0" presId="urn:microsoft.com/office/officeart/2005/8/layout/hList1"/>
    <dgm:cxn modelId="{CBCA995F-F78A-41F6-943F-1B5513B045B9}" type="presParOf" srcId="{7188FC04-C68E-4AAD-A5CE-87E2B6F0BF60}" destId="{48527E7C-935F-49FC-98B8-62277CF1857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88A8BE-C3DB-46A4-803C-84CC3519124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tr-TR"/>
        </a:p>
      </dgm:t>
    </dgm:pt>
    <dgm:pt modelId="{468278F8-8F28-4561-ACE2-54F0D0CBEBBF}">
      <dgm:prSet phldrT="[Metin]"/>
      <dgm:spPr/>
      <dgm:t>
        <a:bodyPr/>
        <a:lstStyle/>
        <a:p>
          <a:r>
            <a:rPr lang="tr-TR" b="1" i="1" dirty="0">
              <a:solidFill>
                <a:schemeClr val="tx2">
                  <a:lumMod val="20000"/>
                  <a:lumOff val="80000"/>
                </a:schemeClr>
              </a:solidFill>
              <a:effectLst>
                <a:outerShdw blurRad="38100" dist="38100" dir="2700000" algn="tl">
                  <a:srgbClr val="000000">
                    <a:alpha val="43137"/>
                  </a:srgbClr>
                </a:outerShdw>
              </a:effectLst>
              <a:latin typeface="Cambria"/>
            </a:rPr>
            <a:t>Göz Damar Yapısı</a:t>
          </a:r>
          <a:endParaRPr lang="tr-TR" i="1" dirty="0">
            <a:solidFill>
              <a:schemeClr val="tx2">
                <a:lumMod val="20000"/>
                <a:lumOff val="80000"/>
              </a:schemeClr>
            </a:solidFill>
            <a:latin typeface="Cambria"/>
          </a:endParaRPr>
        </a:p>
      </dgm:t>
    </dgm:pt>
    <dgm:pt modelId="{CF04F2D8-BAE7-4E0D-8AC6-23756CEE0459}" type="parTrans" cxnId="{AE9B37F6-D7B3-427A-973A-26A8EEAFFE73}">
      <dgm:prSet/>
      <dgm:spPr/>
      <dgm:t>
        <a:bodyPr/>
        <a:lstStyle/>
        <a:p>
          <a:endParaRPr lang="tr-TR"/>
        </a:p>
      </dgm:t>
    </dgm:pt>
    <dgm:pt modelId="{62EDB6C3-14A6-479A-8275-28373CEF5435}" type="sibTrans" cxnId="{AE9B37F6-D7B3-427A-973A-26A8EEAFFE73}">
      <dgm:prSet/>
      <dgm:spPr/>
      <dgm:t>
        <a:bodyPr/>
        <a:lstStyle/>
        <a:p>
          <a:endParaRPr lang="tr-TR"/>
        </a:p>
      </dgm:t>
    </dgm:pt>
    <dgm:pt modelId="{6100ED9F-1984-436F-A233-950FEF0258D8}">
      <dgm:prSet phldrT="[Metin]"/>
      <dgm:spPr/>
      <dgm:t>
        <a:bodyPr/>
        <a:lstStyle/>
        <a:p>
          <a:r>
            <a:rPr lang="tr-TR" i="1" dirty="0">
              <a:solidFill>
                <a:srgbClr val="002060"/>
              </a:solidFill>
              <a:latin typeface="Cambria"/>
            </a:rPr>
            <a:t>Bazı hastalıklardan dolayı damar yapısının çok kolay etkilenmesi ve bozulabilmesi bu yöntemin en büyük dezavantajıdır.</a:t>
          </a:r>
        </a:p>
      </dgm:t>
    </dgm:pt>
    <dgm:pt modelId="{9535C484-B4EC-451D-A41C-82F2CDD8076D}" type="parTrans" cxnId="{75EEE102-EA9D-4BE9-A7E5-4AA8C1247C99}">
      <dgm:prSet/>
      <dgm:spPr/>
      <dgm:t>
        <a:bodyPr/>
        <a:lstStyle/>
        <a:p>
          <a:endParaRPr lang="tr-TR"/>
        </a:p>
      </dgm:t>
    </dgm:pt>
    <dgm:pt modelId="{25529B01-91F7-4F81-9F17-8FB615112A50}" type="sibTrans" cxnId="{75EEE102-EA9D-4BE9-A7E5-4AA8C1247C99}">
      <dgm:prSet/>
      <dgm:spPr/>
      <dgm:t>
        <a:bodyPr/>
        <a:lstStyle/>
        <a:p>
          <a:endParaRPr lang="tr-TR"/>
        </a:p>
      </dgm:t>
    </dgm:pt>
    <dgm:pt modelId="{1612C636-607C-40C6-8D6E-E51C3581E1F4}">
      <dgm:prSet phldrT="[Metin]"/>
      <dgm:spPr/>
      <dgm:t>
        <a:bodyPr/>
        <a:lstStyle/>
        <a:p>
          <a:r>
            <a:rPr lang="tr-TR" b="1" i="1" dirty="0">
              <a:solidFill>
                <a:schemeClr val="tx2">
                  <a:lumMod val="20000"/>
                  <a:lumOff val="80000"/>
                </a:schemeClr>
              </a:solidFill>
              <a:effectLst>
                <a:outerShdw blurRad="38100" dist="38100" dir="2700000" algn="tl">
                  <a:srgbClr val="000000">
                    <a:alpha val="43137"/>
                  </a:srgbClr>
                </a:outerShdw>
              </a:effectLst>
              <a:latin typeface="Cambria"/>
            </a:rPr>
            <a:t>Canlı Olmayan Sistemler</a:t>
          </a:r>
          <a:endParaRPr lang="tr-TR" i="1" dirty="0">
            <a:solidFill>
              <a:schemeClr val="tx2">
                <a:lumMod val="20000"/>
                <a:lumOff val="80000"/>
              </a:schemeClr>
            </a:solidFill>
            <a:latin typeface="Cambria"/>
          </a:endParaRPr>
        </a:p>
      </dgm:t>
    </dgm:pt>
    <dgm:pt modelId="{0A7E1217-A4F6-4377-8EDB-765D79948839}" type="parTrans" cxnId="{AF32984A-8212-4E61-9564-BF9A0FDA6AD5}">
      <dgm:prSet/>
      <dgm:spPr/>
      <dgm:t>
        <a:bodyPr/>
        <a:lstStyle/>
        <a:p>
          <a:endParaRPr lang="tr-TR"/>
        </a:p>
      </dgm:t>
    </dgm:pt>
    <dgm:pt modelId="{7AD0DF6E-5055-404A-8E1E-A83E7BE0B276}" type="sibTrans" cxnId="{AF32984A-8212-4E61-9564-BF9A0FDA6AD5}">
      <dgm:prSet/>
      <dgm:spPr/>
      <dgm:t>
        <a:bodyPr/>
        <a:lstStyle/>
        <a:p>
          <a:endParaRPr lang="tr-TR"/>
        </a:p>
      </dgm:t>
    </dgm:pt>
    <dgm:pt modelId="{9E8B1D2A-5BBA-4E72-8888-B8C09CAB259A}">
      <dgm:prSet phldrT="[Metin]"/>
      <dgm:spPr/>
      <dgm:t>
        <a:bodyPr/>
        <a:lstStyle/>
        <a:p>
          <a:r>
            <a:rPr lang="tr-TR" i="1" dirty="0">
              <a:solidFill>
                <a:schemeClr val="bg1">
                  <a:lumMod val="50000"/>
                </a:schemeClr>
              </a:solidFill>
              <a:latin typeface="Cambria"/>
            </a:rPr>
            <a:t>Kızılötesi ışınlarla bir alıcı ve verici ile birlikte </a:t>
          </a:r>
          <a:r>
            <a:rPr lang="tr-TR" i="1" dirty="0" err="1">
              <a:solidFill>
                <a:schemeClr val="bg1">
                  <a:lumMod val="50000"/>
                </a:schemeClr>
              </a:solidFill>
              <a:latin typeface="Cambria"/>
            </a:rPr>
            <a:t>biyometrik</a:t>
          </a:r>
          <a:r>
            <a:rPr lang="tr-TR" i="1" dirty="0">
              <a:solidFill>
                <a:schemeClr val="bg1">
                  <a:lumMod val="50000"/>
                </a:schemeClr>
              </a:solidFill>
              <a:latin typeface="Cambria"/>
            </a:rPr>
            <a:t> olmayan sistemleri denetleme şansı olmadığından, canlı olmayan sistemleri denetleme yeteneği yeterli güvenliği sağlayamamaktadır. Kızılötesi ışınlar yerine görüntü işleme yöntemleriyle canlı sistemleri denetlenmeye çalışılsa da yeteri kadar güvenlik sağlanamamış durumdadır.</a:t>
          </a:r>
        </a:p>
      </dgm:t>
    </dgm:pt>
    <dgm:pt modelId="{5A0E6619-6EBD-4BDF-BEEB-EE96F4F86577}" type="parTrans" cxnId="{483CF4F5-645E-4C1B-A29C-CA7E0E736327}">
      <dgm:prSet/>
      <dgm:spPr/>
      <dgm:t>
        <a:bodyPr/>
        <a:lstStyle/>
        <a:p>
          <a:endParaRPr lang="tr-TR"/>
        </a:p>
      </dgm:t>
    </dgm:pt>
    <dgm:pt modelId="{6D86D354-F401-4861-984D-8236DAA64832}" type="sibTrans" cxnId="{483CF4F5-645E-4C1B-A29C-CA7E0E736327}">
      <dgm:prSet/>
      <dgm:spPr/>
      <dgm:t>
        <a:bodyPr/>
        <a:lstStyle/>
        <a:p>
          <a:endParaRPr lang="tr-TR"/>
        </a:p>
      </dgm:t>
    </dgm:pt>
    <dgm:pt modelId="{A61D0FCB-D112-4451-87B4-CDD972ED6335}">
      <dgm:prSet phldrT="[Metin]"/>
      <dgm:spPr/>
      <dgm:t>
        <a:bodyPr/>
        <a:lstStyle/>
        <a:p>
          <a:r>
            <a:rPr lang="tr-TR" b="1" i="1" strike="noStrike" dirty="0">
              <a:solidFill>
                <a:schemeClr val="tx2">
                  <a:lumMod val="20000"/>
                  <a:lumOff val="80000"/>
                </a:schemeClr>
              </a:solidFill>
              <a:effectLst>
                <a:outerShdw blurRad="38100" dist="38100" dir="2700000" algn="tl">
                  <a:srgbClr val="000000">
                    <a:alpha val="43137"/>
                  </a:srgbClr>
                </a:outerShdw>
              </a:effectLst>
              <a:latin typeface="Cambria"/>
            </a:rPr>
            <a:t>Gözlük ve Lens</a:t>
          </a:r>
          <a:endParaRPr lang="tr-TR" i="1" dirty="0">
            <a:solidFill>
              <a:schemeClr val="tx2">
                <a:lumMod val="20000"/>
                <a:lumOff val="80000"/>
              </a:schemeClr>
            </a:solidFill>
            <a:latin typeface="Cambria"/>
          </a:endParaRPr>
        </a:p>
      </dgm:t>
    </dgm:pt>
    <dgm:pt modelId="{270A0FA7-9BC8-42AC-A8DB-56C054CD92B4}" type="parTrans" cxnId="{3D9879AF-12E5-4296-806A-497D78EE785B}">
      <dgm:prSet/>
      <dgm:spPr/>
      <dgm:t>
        <a:bodyPr/>
        <a:lstStyle/>
        <a:p>
          <a:endParaRPr lang="tr-TR"/>
        </a:p>
      </dgm:t>
    </dgm:pt>
    <dgm:pt modelId="{658601BB-1DBF-41B1-9B50-86090FE2482E}" type="sibTrans" cxnId="{3D9879AF-12E5-4296-806A-497D78EE785B}">
      <dgm:prSet/>
      <dgm:spPr/>
      <dgm:t>
        <a:bodyPr/>
        <a:lstStyle/>
        <a:p>
          <a:endParaRPr lang="tr-TR"/>
        </a:p>
      </dgm:t>
    </dgm:pt>
    <dgm:pt modelId="{4B632485-0947-4ED4-9D11-2344A101786A}">
      <dgm:prSet phldrT="[Metin]"/>
      <dgm:spPr/>
      <dgm:t>
        <a:bodyPr/>
        <a:lstStyle/>
        <a:p>
          <a:r>
            <a:rPr lang="tr-TR" i="1" dirty="0">
              <a:solidFill>
                <a:schemeClr val="bg1">
                  <a:lumMod val="50000"/>
                </a:schemeClr>
              </a:solidFill>
              <a:latin typeface="Cambria"/>
            </a:rPr>
            <a:t>Tarama yapılırken gözün bir müddet kıpırdatılmaması, göz kırpılmaması ve gözün bir lazer ile tarama yapılmasından dolayı ve gözlük veya lens gibi engellemeler sonucu tarama yapamamasından dolayı çoğu kez tercih edilmeyen bir </a:t>
          </a:r>
          <a:r>
            <a:rPr lang="tr-TR" i="1" dirty="0" err="1">
              <a:solidFill>
                <a:schemeClr val="bg1">
                  <a:lumMod val="50000"/>
                </a:schemeClr>
              </a:solidFill>
              <a:latin typeface="Cambria"/>
            </a:rPr>
            <a:t>biyometrik</a:t>
          </a:r>
          <a:r>
            <a:rPr lang="tr-TR" i="1" dirty="0">
              <a:solidFill>
                <a:schemeClr val="bg1">
                  <a:lumMod val="50000"/>
                </a:schemeClr>
              </a:solidFill>
              <a:latin typeface="Cambria"/>
            </a:rPr>
            <a:t> tanımlama sistemidir.</a:t>
          </a:r>
        </a:p>
      </dgm:t>
    </dgm:pt>
    <dgm:pt modelId="{99025F62-A273-4617-B9B6-B63CF686E1E6}" type="parTrans" cxnId="{150A585F-150F-4FC7-84C6-CFB4A5209C55}">
      <dgm:prSet/>
      <dgm:spPr/>
      <dgm:t>
        <a:bodyPr/>
        <a:lstStyle/>
        <a:p>
          <a:endParaRPr lang="tr-TR"/>
        </a:p>
      </dgm:t>
    </dgm:pt>
    <dgm:pt modelId="{707D428E-7206-42F9-BE28-36A708B36B85}" type="sibTrans" cxnId="{150A585F-150F-4FC7-84C6-CFB4A5209C55}">
      <dgm:prSet/>
      <dgm:spPr/>
      <dgm:t>
        <a:bodyPr/>
        <a:lstStyle/>
        <a:p>
          <a:endParaRPr lang="tr-TR"/>
        </a:p>
      </dgm:t>
    </dgm:pt>
    <dgm:pt modelId="{33E30B9D-70CE-46D4-83AC-21986A418E44}" type="pres">
      <dgm:prSet presAssocID="{E988A8BE-C3DB-46A4-803C-84CC3519124E}" presName="Name0" presStyleCnt="0">
        <dgm:presLayoutVars>
          <dgm:dir/>
          <dgm:animLvl val="lvl"/>
          <dgm:resizeHandles val="exact"/>
        </dgm:presLayoutVars>
      </dgm:prSet>
      <dgm:spPr/>
    </dgm:pt>
    <dgm:pt modelId="{99F41B37-815F-4F6A-A2D1-8A74DCF4AFF9}" type="pres">
      <dgm:prSet presAssocID="{468278F8-8F28-4561-ACE2-54F0D0CBEBBF}" presName="composite" presStyleCnt="0"/>
      <dgm:spPr/>
    </dgm:pt>
    <dgm:pt modelId="{3FB10D45-AADA-4201-94EA-239B5F0BF2F8}" type="pres">
      <dgm:prSet presAssocID="{468278F8-8F28-4561-ACE2-54F0D0CBEBBF}" presName="parTx" presStyleLbl="alignNode1" presStyleIdx="0" presStyleCnt="3">
        <dgm:presLayoutVars>
          <dgm:chMax val="0"/>
          <dgm:chPref val="0"/>
          <dgm:bulletEnabled val="1"/>
        </dgm:presLayoutVars>
      </dgm:prSet>
      <dgm:spPr/>
    </dgm:pt>
    <dgm:pt modelId="{50EFABB0-A88E-4549-95F8-81A15DE7CBD4}" type="pres">
      <dgm:prSet presAssocID="{468278F8-8F28-4561-ACE2-54F0D0CBEBBF}" presName="desTx" presStyleLbl="alignAccFollowNode1" presStyleIdx="0" presStyleCnt="3">
        <dgm:presLayoutVars>
          <dgm:bulletEnabled val="1"/>
        </dgm:presLayoutVars>
      </dgm:prSet>
      <dgm:spPr/>
    </dgm:pt>
    <dgm:pt modelId="{022F37F3-2F3E-41BD-AEBF-ACBE6B780D5F}" type="pres">
      <dgm:prSet presAssocID="{62EDB6C3-14A6-479A-8275-28373CEF5435}" presName="space" presStyleCnt="0"/>
      <dgm:spPr/>
    </dgm:pt>
    <dgm:pt modelId="{2ED126AD-50AE-429C-AB3D-EBC7DA23A9B5}" type="pres">
      <dgm:prSet presAssocID="{1612C636-607C-40C6-8D6E-E51C3581E1F4}" presName="composite" presStyleCnt="0"/>
      <dgm:spPr/>
    </dgm:pt>
    <dgm:pt modelId="{62A71FE6-594A-4546-9BED-2706506720BD}" type="pres">
      <dgm:prSet presAssocID="{1612C636-607C-40C6-8D6E-E51C3581E1F4}" presName="parTx" presStyleLbl="alignNode1" presStyleIdx="1" presStyleCnt="3">
        <dgm:presLayoutVars>
          <dgm:chMax val="0"/>
          <dgm:chPref val="0"/>
          <dgm:bulletEnabled val="1"/>
        </dgm:presLayoutVars>
      </dgm:prSet>
      <dgm:spPr/>
    </dgm:pt>
    <dgm:pt modelId="{EB39CD3E-3F85-4671-9DB8-12E7DA20E30B}" type="pres">
      <dgm:prSet presAssocID="{1612C636-607C-40C6-8D6E-E51C3581E1F4}" presName="desTx" presStyleLbl="alignAccFollowNode1" presStyleIdx="1" presStyleCnt="3">
        <dgm:presLayoutVars>
          <dgm:bulletEnabled val="1"/>
        </dgm:presLayoutVars>
      </dgm:prSet>
      <dgm:spPr/>
    </dgm:pt>
    <dgm:pt modelId="{1EC2B63A-AFC4-49BB-90B6-E435B03758D2}" type="pres">
      <dgm:prSet presAssocID="{7AD0DF6E-5055-404A-8E1E-A83E7BE0B276}" presName="space" presStyleCnt="0"/>
      <dgm:spPr/>
    </dgm:pt>
    <dgm:pt modelId="{7188FC04-C68E-4AAD-A5CE-87E2B6F0BF60}" type="pres">
      <dgm:prSet presAssocID="{A61D0FCB-D112-4451-87B4-CDD972ED6335}" presName="composite" presStyleCnt="0"/>
      <dgm:spPr/>
    </dgm:pt>
    <dgm:pt modelId="{477A93E0-A9EE-4BB3-8AB2-30616D6BF991}" type="pres">
      <dgm:prSet presAssocID="{A61D0FCB-D112-4451-87B4-CDD972ED6335}" presName="parTx" presStyleLbl="alignNode1" presStyleIdx="2" presStyleCnt="3">
        <dgm:presLayoutVars>
          <dgm:chMax val="0"/>
          <dgm:chPref val="0"/>
          <dgm:bulletEnabled val="1"/>
        </dgm:presLayoutVars>
      </dgm:prSet>
      <dgm:spPr/>
    </dgm:pt>
    <dgm:pt modelId="{48527E7C-935F-49FC-98B8-62277CF1857B}" type="pres">
      <dgm:prSet presAssocID="{A61D0FCB-D112-4451-87B4-CDD972ED6335}" presName="desTx" presStyleLbl="alignAccFollowNode1" presStyleIdx="2" presStyleCnt="3">
        <dgm:presLayoutVars>
          <dgm:bulletEnabled val="1"/>
        </dgm:presLayoutVars>
      </dgm:prSet>
      <dgm:spPr/>
    </dgm:pt>
  </dgm:ptLst>
  <dgm:cxnLst>
    <dgm:cxn modelId="{75EEE102-EA9D-4BE9-A7E5-4AA8C1247C99}" srcId="{468278F8-8F28-4561-ACE2-54F0D0CBEBBF}" destId="{6100ED9F-1984-436F-A233-950FEF0258D8}" srcOrd="0" destOrd="0" parTransId="{9535C484-B4EC-451D-A41C-82F2CDD8076D}" sibTransId="{25529B01-91F7-4F81-9F17-8FB615112A50}"/>
    <dgm:cxn modelId="{8022EA5D-D290-4673-BBF0-2B99FA5670CA}" type="presOf" srcId="{E988A8BE-C3DB-46A4-803C-84CC3519124E}" destId="{33E30B9D-70CE-46D4-83AC-21986A418E44}" srcOrd="0" destOrd="0" presId="urn:microsoft.com/office/officeart/2005/8/layout/hList1"/>
    <dgm:cxn modelId="{150A585F-150F-4FC7-84C6-CFB4A5209C55}" srcId="{A61D0FCB-D112-4451-87B4-CDD972ED6335}" destId="{4B632485-0947-4ED4-9D11-2344A101786A}" srcOrd="0" destOrd="0" parTransId="{99025F62-A273-4617-B9B6-B63CF686E1E6}" sibTransId="{707D428E-7206-42F9-BE28-36A708B36B85}"/>
    <dgm:cxn modelId="{435EBC62-ECF6-4B42-B080-4EBC5C9939CE}" type="presOf" srcId="{6100ED9F-1984-436F-A233-950FEF0258D8}" destId="{50EFABB0-A88E-4549-95F8-81A15DE7CBD4}" srcOrd="0" destOrd="0" presId="urn:microsoft.com/office/officeart/2005/8/layout/hList1"/>
    <dgm:cxn modelId="{AF32984A-8212-4E61-9564-BF9A0FDA6AD5}" srcId="{E988A8BE-C3DB-46A4-803C-84CC3519124E}" destId="{1612C636-607C-40C6-8D6E-E51C3581E1F4}" srcOrd="1" destOrd="0" parTransId="{0A7E1217-A4F6-4377-8EDB-765D79948839}" sibTransId="{7AD0DF6E-5055-404A-8E1E-A83E7BE0B276}"/>
    <dgm:cxn modelId="{052AE575-32BD-4BEF-94B8-D2FD6BBF1F82}" type="presOf" srcId="{A61D0FCB-D112-4451-87B4-CDD972ED6335}" destId="{477A93E0-A9EE-4BB3-8AB2-30616D6BF991}" srcOrd="0" destOrd="0" presId="urn:microsoft.com/office/officeart/2005/8/layout/hList1"/>
    <dgm:cxn modelId="{A78B4A56-1FD2-48BE-B7B6-AF1AC552A783}" type="presOf" srcId="{468278F8-8F28-4561-ACE2-54F0D0CBEBBF}" destId="{3FB10D45-AADA-4201-94EA-239B5F0BF2F8}" srcOrd="0" destOrd="0" presId="urn:microsoft.com/office/officeart/2005/8/layout/hList1"/>
    <dgm:cxn modelId="{17982E8A-38FD-4A72-BDC0-0BAFF5FCC9CF}" type="presOf" srcId="{1612C636-607C-40C6-8D6E-E51C3581E1F4}" destId="{62A71FE6-594A-4546-9BED-2706506720BD}" srcOrd="0" destOrd="0" presId="urn:microsoft.com/office/officeart/2005/8/layout/hList1"/>
    <dgm:cxn modelId="{3D9879AF-12E5-4296-806A-497D78EE785B}" srcId="{E988A8BE-C3DB-46A4-803C-84CC3519124E}" destId="{A61D0FCB-D112-4451-87B4-CDD972ED6335}" srcOrd="2" destOrd="0" parTransId="{270A0FA7-9BC8-42AC-A8DB-56C054CD92B4}" sibTransId="{658601BB-1DBF-41B1-9B50-86090FE2482E}"/>
    <dgm:cxn modelId="{3FFCB4BA-FA6A-441B-99C9-C72800AF6B3D}" type="presOf" srcId="{9E8B1D2A-5BBA-4E72-8888-B8C09CAB259A}" destId="{EB39CD3E-3F85-4671-9DB8-12E7DA20E30B}" srcOrd="0" destOrd="0" presId="urn:microsoft.com/office/officeart/2005/8/layout/hList1"/>
    <dgm:cxn modelId="{4C546AC4-D77C-4BFE-A05F-B91FD0543F37}" type="presOf" srcId="{4B632485-0947-4ED4-9D11-2344A101786A}" destId="{48527E7C-935F-49FC-98B8-62277CF1857B}" srcOrd="0" destOrd="0" presId="urn:microsoft.com/office/officeart/2005/8/layout/hList1"/>
    <dgm:cxn modelId="{483CF4F5-645E-4C1B-A29C-CA7E0E736327}" srcId="{1612C636-607C-40C6-8D6E-E51C3581E1F4}" destId="{9E8B1D2A-5BBA-4E72-8888-B8C09CAB259A}" srcOrd="0" destOrd="0" parTransId="{5A0E6619-6EBD-4BDF-BEEB-EE96F4F86577}" sibTransId="{6D86D354-F401-4861-984D-8236DAA64832}"/>
    <dgm:cxn modelId="{AE9B37F6-D7B3-427A-973A-26A8EEAFFE73}" srcId="{E988A8BE-C3DB-46A4-803C-84CC3519124E}" destId="{468278F8-8F28-4561-ACE2-54F0D0CBEBBF}" srcOrd="0" destOrd="0" parTransId="{CF04F2D8-BAE7-4E0D-8AC6-23756CEE0459}" sibTransId="{62EDB6C3-14A6-479A-8275-28373CEF5435}"/>
    <dgm:cxn modelId="{3F1EA320-8A85-4F3E-A3B5-3D450154CB08}" type="presParOf" srcId="{33E30B9D-70CE-46D4-83AC-21986A418E44}" destId="{99F41B37-815F-4F6A-A2D1-8A74DCF4AFF9}" srcOrd="0" destOrd="0" presId="urn:microsoft.com/office/officeart/2005/8/layout/hList1"/>
    <dgm:cxn modelId="{3E3375D9-8417-4E36-AA59-E8B2B01BB2B6}" type="presParOf" srcId="{99F41B37-815F-4F6A-A2D1-8A74DCF4AFF9}" destId="{3FB10D45-AADA-4201-94EA-239B5F0BF2F8}" srcOrd="0" destOrd="0" presId="urn:microsoft.com/office/officeart/2005/8/layout/hList1"/>
    <dgm:cxn modelId="{B6153A44-951A-4AED-A844-E74B3333B882}" type="presParOf" srcId="{99F41B37-815F-4F6A-A2D1-8A74DCF4AFF9}" destId="{50EFABB0-A88E-4549-95F8-81A15DE7CBD4}" srcOrd="1" destOrd="0" presId="urn:microsoft.com/office/officeart/2005/8/layout/hList1"/>
    <dgm:cxn modelId="{11523508-7FA0-4D09-A2D8-866E7D2C3D7C}" type="presParOf" srcId="{33E30B9D-70CE-46D4-83AC-21986A418E44}" destId="{022F37F3-2F3E-41BD-AEBF-ACBE6B780D5F}" srcOrd="1" destOrd="0" presId="urn:microsoft.com/office/officeart/2005/8/layout/hList1"/>
    <dgm:cxn modelId="{CFA04F06-F45B-494C-8348-CEC99B741719}" type="presParOf" srcId="{33E30B9D-70CE-46D4-83AC-21986A418E44}" destId="{2ED126AD-50AE-429C-AB3D-EBC7DA23A9B5}" srcOrd="2" destOrd="0" presId="urn:microsoft.com/office/officeart/2005/8/layout/hList1"/>
    <dgm:cxn modelId="{52DE6573-B7C7-49BF-8C01-1E75C8D553BC}" type="presParOf" srcId="{2ED126AD-50AE-429C-AB3D-EBC7DA23A9B5}" destId="{62A71FE6-594A-4546-9BED-2706506720BD}" srcOrd="0" destOrd="0" presId="urn:microsoft.com/office/officeart/2005/8/layout/hList1"/>
    <dgm:cxn modelId="{F049B4F9-C656-4B37-931E-CE861213A6E8}" type="presParOf" srcId="{2ED126AD-50AE-429C-AB3D-EBC7DA23A9B5}" destId="{EB39CD3E-3F85-4671-9DB8-12E7DA20E30B}" srcOrd="1" destOrd="0" presId="urn:microsoft.com/office/officeart/2005/8/layout/hList1"/>
    <dgm:cxn modelId="{542F6794-557D-4390-8F47-E844E434822D}" type="presParOf" srcId="{33E30B9D-70CE-46D4-83AC-21986A418E44}" destId="{1EC2B63A-AFC4-49BB-90B6-E435B03758D2}" srcOrd="3" destOrd="0" presId="urn:microsoft.com/office/officeart/2005/8/layout/hList1"/>
    <dgm:cxn modelId="{DA1947EC-74CC-4228-A607-29B92A45F51F}" type="presParOf" srcId="{33E30B9D-70CE-46D4-83AC-21986A418E44}" destId="{7188FC04-C68E-4AAD-A5CE-87E2B6F0BF60}" srcOrd="4" destOrd="0" presId="urn:microsoft.com/office/officeart/2005/8/layout/hList1"/>
    <dgm:cxn modelId="{9F61CA7A-4269-42D7-8694-587E3BE2D588}" type="presParOf" srcId="{7188FC04-C68E-4AAD-A5CE-87E2B6F0BF60}" destId="{477A93E0-A9EE-4BB3-8AB2-30616D6BF991}" srcOrd="0" destOrd="0" presId="urn:microsoft.com/office/officeart/2005/8/layout/hList1"/>
    <dgm:cxn modelId="{CBCA995F-F78A-41F6-943F-1B5513B045B9}" type="presParOf" srcId="{7188FC04-C68E-4AAD-A5CE-87E2B6F0BF60}" destId="{48527E7C-935F-49FC-98B8-62277CF1857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0F131-0BB7-41FA-B18F-1C8E34954458}">
      <dsp:nvSpPr>
        <dsp:cNvPr id="0" name=""/>
        <dsp:cNvSpPr/>
      </dsp:nvSpPr>
      <dsp:spPr>
        <a:xfrm rot="5400000">
          <a:off x="11460021" y="344844"/>
          <a:ext cx="4226233" cy="3676823"/>
        </a:xfrm>
        <a:prstGeom prst="hexagon">
          <a:avLst>
            <a:gd name="adj" fmla="val 25000"/>
            <a:gd name="vf" fmla="val 115470"/>
          </a:avLst>
        </a:prstGeom>
        <a:gradFill rotWithShape="0">
          <a:gsLst>
            <a:gs pos="0">
              <a:schemeClr val="accent1">
                <a:shade val="50000"/>
                <a:hueOff val="0"/>
                <a:satOff val="0"/>
                <a:lumOff val="0"/>
                <a:alphaOff val="0"/>
                <a:tint val="100000"/>
                <a:shade val="100000"/>
                <a:satMod val="129999"/>
              </a:schemeClr>
            </a:gs>
            <a:gs pos="100000">
              <a:schemeClr val="accent1">
                <a:shade val="50000"/>
                <a:hueOff val="0"/>
                <a:satOff val="0"/>
                <a:lumOff val="0"/>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Askeriye</a:t>
          </a:r>
        </a:p>
      </dsp:txBody>
      <dsp:txXfrm rot="-5400000">
        <a:off x="12307698" y="728727"/>
        <a:ext cx="2530879" cy="2909057"/>
      </dsp:txXfrm>
    </dsp:sp>
    <dsp:sp modelId="{982060DB-D15E-4367-8B9F-753EE7C01C36}">
      <dsp:nvSpPr>
        <dsp:cNvPr id="0" name=""/>
        <dsp:cNvSpPr/>
      </dsp:nvSpPr>
      <dsp:spPr>
        <a:xfrm>
          <a:off x="13277135" y="849963"/>
          <a:ext cx="4716476" cy="2535740"/>
        </a:xfrm>
        <a:prstGeom prst="rect">
          <a:avLst/>
        </a:prstGeom>
        <a:noFill/>
        <a:ln>
          <a:noFill/>
        </a:ln>
        <a:effectLst/>
      </dsp:spPr>
      <dsp:style>
        <a:lnRef idx="0">
          <a:scrgbClr r="0" g="0" b="0"/>
        </a:lnRef>
        <a:fillRef idx="0">
          <a:scrgbClr r="0" g="0" b="0"/>
        </a:fillRef>
        <a:effectRef idx="0">
          <a:scrgbClr r="0" g="0" b="0"/>
        </a:effectRef>
        <a:fontRef idx="minor"/>
      </dsp:style>
    </dsp:sp>
    <dsp:sp modelId="{825CE633-E61E-4D9A-951C-6495412AF4CF}">
      <dsp:nvSpPr>
        <dsp:cNvPr id="0" name=""/>
        <dsp:cNvSpPr/>
      </dsp:nvSpPr>
      <dsp:spPr>
        <a:xfrm rot="5400000">
          <a:off x="7489052" y="344844"/>
          <a:ext cx="4226233" cy="3676823"/>
        </a:xfrm>
        <a:prstGeom prst="hexagon">
          <a:avLst>
            <a:gd name="adj" fmla="val 25000"/>
            <a:gd name="vf" fmla="val 115470"/>
          </a:avLst>
        </a:prstGeom>
        <a:gradFill rotWithShape="0">
          <a:gsLst>
            <a:gs pos="0">
              <a:schemeClr val="accent1">
                <a:shade val="50000"/>
                <a:hueOff val="86058"/>
                <a:satOff val="1106"/>
                <a:lumOff val="13196"/>
                <a:alphaOff val="0"/>
                <a:tint val="100000"/>
                <a:shade val="100000"/>
                <a:satMod val="129999"/>
              </a:schemeClr>
            </a:gs>
            <a:gs pos="100000">
              <a:schemeClr val="accent1">
                <a:shade val="50000"/>
                <a:hueOff val="86058"/>
                <a:satOff val="1106"/>
                <a:lumOff val="13196"/>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Polisiye</a:t>
          </a:r>
        </a:p>
      </dsp:txBody>
      <dsp:txXfrm rot="-5400000">
        <a:off x="8336729" y="728727"/>
        <a:ext cx="2530879" cy="2909057"/>
      </dsp:txXfrm>
    </dsp:sp>
    <dsp:sp modelId="{697C32AB-48D1-4314-B8AD-30B20482C195}">
      <dsp:nvSpPr>
        <dsp:cNvPr id="0" name=""/>
        <dsp:cNvSpPr/>
      </dsp:nvSpPr>
      <dsp:spPr>
        <a:xfrm rot="5400000">
          <a:off x="9401519" y="3857774"/>
          <a:ext cx="4226233" cy="3676823"/>
        </a:xfrm>
        <a:prstGeom prst="hexagon">
          <a:avLst>
            <a:gd name="adj" fmla="val 25000"/>
            <a:gd name="vf" fmla="val 115470"/>
          </a:avLst>
        </a:prstGeom>
        <a:gradFill rotWithShape="0">
          <a:gsLst>
            <a:gs pos="0">
              <a:schemeClr val="accent1">
                <a:shade val="50000"/>
                <a:hueOff val="172116"/>
                <a:satOff val="2212"/>
                <a:lumOff val="26391"/>
                <a:alphaOff val="0"/>
                <a:tint val="100000"/>
                <a:shade val="100000"/>
                <a:satMod val="129999"/>
              </a:schemeClr>
            </a:gs>
            <a:gs pos="100000">
              <a:schemeClr val="accent1">
                <a:shade val="50000"/>
                <a:hueOff val="172116"/>
                <a:satOff val="2212"/>
                <a:lumOff val="26391"/>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Gizli Arşivler</a:t>
          </a:r>
        </a:p>
      </dsp:txBody>
      <dsp:txXfrm rot="-5400000">
        <a:off x="10249196" y="4241657"/>
        <a:ext cx="2530879" cy="2909057"/>
      </dsp:txXfrm>
    </dsp:sp>
    <dsp:sp modelId="{EB1FDEA4-060F-4652-8F22-44B955311204}">
      <dsp:nvSpPr>
        <dsp:cNvPr id="0" name=""/>
        <dsp:cNvSpPr/>
      </dsp:nvSpPr>
      <dsp:spPr>
        <a:xfrm>
          <a:off x="2779171" y="4437190"/>
          <a:ext cx="4564332" cy="2535740"/>
        </a:xfrm>
        <a:prstGeom prst="rect">
          <a:avLst/>
        </a:prstGeom>
        <a:noFill/>
        <a:ln>
          <a:noFill/>
        </a:ln>
        <a:effectLst/>
      </dsp:spPr>
      <dsp:style>
        <a:lnRef idx="0">
          <a:scrgbClr r="0" g="0" b="0"/>
        </a:lnRef>
        <a:fillRef idx="0">
          <a:scrgbClr r="0" g="0" b="0"/>
        </a:fillRef>
        <a:effectRef idx="0">
          <a:scrgbClr r="0" g="0" b="0"/>
        </a:effectRef>
        <a:fontRef idx="minor"/>
      </dsp:style>
    </dsp:sp>
    <dsp:sp modelId="{F38247F7-7809-4FEF-871A-659E373B6A86}">
      <dsp:nvSpPr>
        <dsp:cNvPr id="0" name=""/>
        <dsp:cNvSpPr/>
      </dsp:nvSpPr>
      <dsp:spPr>
        <a:xfrm rot="5400000">
          <a:off x="13437899" y="3932071"/>
          <a:ext cx="4226233" cy="3676823"/>
        </a:xfrm>
        <a:prstGeom prst="hexagon">
          <a:avLst>
            <a:gd name="adj" fmla="val 25000"/>
            <a:gd name="vf" fmla="val 115470"/>
          </a:avLst>
        </a:prstGeom>
        <a:gradFill rotWithShape="0">
          <a:gsLst>
            <a:gs pos="0">
              <a:schemeClr val="accent1">
                <a:shade val="50000"/>
                <a:hueOff val="258174"/>
                <a:satOff val="3318"/>
                <a:lumOff val="39587"/>
                <a:alphaOff val="0"/>
                <a:tint val="100000"/>
                <a:shade val="100000"/>
                <a:satMod val="129999"/>
              </a:schemeClr>
            </a:gs>
            <a:gs pos="100000">
              <a:schemeClr val="accent1">
                <a:shade val="50000"/>
                <a:hueOff val="258174"/>
                <a:satOff val="3318"/>
                <a:lumOff val="39587"/>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Bankalar</a:t>
          </a:r>
        </a:p>
      </dsp:txBody>
      <dsp:txXfrm rot="-5400000">
        <a:off x="14285576" y="4315954"/>
        <a:ext cx="2530879" cy="2909057"/>
      </dsp:txXfrm>
    </dsp:sp>
    <dsp:sp modelId="{993FFED3-7B37-4187-82FB-25B057DF212E}">
      <dsp:nvSpPr>
        <dsp:cNvPr id="0" name=""/>
        <dsp:cNvSpPr/>
      </dsp:nvSpPr>
      <dsp:spPr>
        <a:xfrm rot="5400000">
          <a:off x="11460021" y="7458593"/>
          <a:ext cx="4226233" cy="3676823"/>
        </a:xfrm>
        <a:prstGeom prst="hexagon">
          <a:avLst>
            <a:gd name="adj" fmla="val 25000"/>
            <a:gd name="vf" fmla="val 115470"/>
          </a:avLst>
        </a:prstGeom>
        <a:gradFill rotWithShape="0">
          <a:gsLst>
            <a:gs pos="0">
              <a:schemeClr val="accent1">
                <a:shade val="50000"/>
                <a:hueOff val="172116"/>
                <a:satOff val="2212"/>
                <a:lumOff val="26391"/>
                <a:alphaOff val="0"/>
                <a:tint val="100000"/>
                <a:shade val="100000"/>
                <a:satMod val="129999"/>
              </a:schemeClr>
            </a:gs>
            <a:gs pos="100000">
              <a:schemeClr val="accent1">
                <a:shade val="50000"/>
                <a:hueOff val="172116"/>
                <a:satOff val="2212"/>
                <a:lumOff val="26391"/>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Şirketler</a:t>
          </a:r>
        </a:p>
      </dsp:txBody>
      <dsp:txXfrm rot="-5400000">
        <a:off x="12307698" y="7842476"/>
        <a:ext cx="2530879" cy="2909057"/>
      </dsp:txXfrm>
    </dsp:sp>
    <dsp:sp modelId="{90FFC388-643C-41F2-9F16-775EE1936727}">
      <dsp:nvSpPr>
        <dsp:cNvPr id="0" name=""/>
        <dsp:cNvSpPr/>
      </dsp:nvSpPr>
      <dsp:spPr>
        <a:xfrm>
          <a:off x="13277135" y="8024417"/>
          <a:ext cx="4716476" cy="2535740"/>
        </a:xfrm>
        <a:prstGeom prst="rect">
          <a:avLst/>
        </a:prstGeom>
        <a:noFill/>
        <a:ln>
          <a:noFill/>
        </a:ln>
        <a:effectLst/>
      </dsp:spPr>
      <dsp:style>
        <a:lnRef idx="0">
          <a:scrgbClr r="0" g="0" b="0"/>
        </a:lnRef>
        <a:fillRef idx="0">
          <a:scrgbClr r="0" g="0" b="0"/>
        </a:fillRef>
        <a:effectRef idx="0">
          <a:scrgbClr r="0" g="0" b="0"/>
        </a:effectRef>
        <a:fontRef idx="minor"/>
      </dsp:style>
    </dsp:sp>
    <dsp:sp modelId="{815D1727-FDFE-42A8-AD69-A666BC4EE3CA}">
      <dsp:nvSpPr>
        <dsp:cNvPr id="0" name=""/>
        <dsp:cNvSpPr/>
      </dsp:nvSpPr>
      <dsp:spPr>
        <a:xfrm rot="5400000">
          <a:off x="7489052" y="7458593"/>
          <a:ext cx="4226233" cy="3676823"/>
        </a:xfrm>
        <a:prstGeom prst="hexagon">
          <a:avLst>
            <a:gd name="adj" fmla="val 25000"/>
            <a:gd name="vf" fmla="val 115470"/>
          </a:avLst>
        </a:prstGeom>
        <a:gradFill rotWithShape="0">
          <a:gsLst>
            <a:gs pos="0">
              <a:schemeClr val="accent1">
                <a:shade val="50000"/>
                <a:hueOff val="86058"/>
                <a:satOff val="1106"/>
                <a:lumOff val="13196"/>
                <a:alphaOff val="0"/>
                <a:tint val="100000"/>
                <a:shade val="100000"/>
                <a:satMod val="129999"/>
              </a:schemeClr>
            </a:gs>
            <a:gs pos="100000">
              <a:schemeClr val="accent1">
                <a:shade val="50000"/>
                <a:hueOff val="86058"/>
                <a:satOff val="1106"/>
                <a:lumOff val="13196"/>
                <a:alphaOff val="0"/>
                <a:tint val="50000"/>
                <a:shade val="100000"/>
                <a:satMod val="350000"/>
              </a:schemeClr>
            </a:gs>
          </a:gsLst>
          <a:lin ang="162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tr-TR" sz="4400" b="1" kern="1200" dirty="0">
              <a:effectLst>
                <a:outerShdw blurRad="38100" dist="38100" dir="2700000" algn="tl">
                  <a:srgbClr val="000000">
                    <a:alpha val="43137"/>
                  </a:srgbClr>
                </a:outerShdw>
              </a:effectLst>
            </a:rPr>
            <a:t>Hastaneler</a:t>
          </a:r>
        </a:p>
      </dsp:txBody>
      <dsp:txXfrm rot="-5400000">
        <a:off x="8336729" y="7842476"/>
        <a:ext cx="2530879" cy="2909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10D45-AADA-4201-94EA-239B5F0BF2F8}">
      <dsp:nvSpPr>
        <dsp:cNvPr id="0" name=""/>
        <dsp:cNvSpPr/>
      </dsp:nvSpPr>
      <dsp:spPr>
        <a:xfrm>
          <a:off x="6211" y="55391"/>
          <a:ext cx="6056325" cy="124982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tr-TR" sz="3400" b="1" i="1" kern="1200" dirty="0">
              <a:solidFill>
                <a:schemeClr val="tx2">
                  <a:lumMod val="20000"/>
                  <a:lumOff val="80000"/>
                </a:schemeClr>
              </a:solidFill>
              <a:effectLst>
                <a:outerShdw blurRad="38100" dist="38100" dir="2700000" algn="tl">
                  <a:srgbClr val="000000">
                    <a:alpha val="43137"/>
                  </a:srgbClr>
                </a:outerShdw>
              </a:effectLst>
              <a:latin typeface="Cambria"/>
            </a:rPr>
            <a:t>Pratik ve Kolay Kullanım Olanakları</a:t>
          </a:r>
          <a:endParaRPr lang="tr-TR" sz="3400" i="1" kern="1200" dirty="0">
            <a:solidFill>
              <a:schemeClr val="tx2">
                <a:lumMod val="20000"/>
                <a:lumOff val="80000"/>
              </a:schemeClr>
            </a:solidFill>
            <a:latin typeface="Cambria"/>
          </a:endParaRPr>
        </a:p>
      </dsp:txBody>
      <dsp:txXfrm>
        <a:off x="6211" y="55391"/>
        <a:ext cx="6056325" cy="1249824"/>
      </dsp:txXfrm>
    </dsp:sp>
    <dsp:sp modelId="{50EFABB0-A88E-4549-95F8-81A15DE7CBD4}">
      <dsp:nvSpPr>
        <dsp:cNvPr id="0" name=""/>
        <dsp:cNvSpPr/>
      </dsp:nvSpPr>
      <dsp:spPr>
        <a:xfrm>
          <a:off x="6211" y="1305215"/>
          <a:ext cx="6056325" cy="8180957"/>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tr-TR" sz="3400" b="0" i="1" kern="1200" dirty="0">
              <a:solidFill>
                <a:schemeClr val="bg2">
                  <a:lumMod val="50000"/>
                </a:schemeClr>
              </a:solidFill>
              <a:latin typeface="Cambria"/>
            </a:rPr>
            <a:t>Kullanıcılar sadece göz retinalarını okutarak geçiş kontrolleri yetkilerini aktif edebilirler. Bu sayede yetki alanlarına hızlı bir şekilde erişim sağlayabilen kullanıcılar aynı zamanda yetki alanlarının güvenliğini de sağlamış olurlar.</a:t>
          </a:r>
          <a:endParaRPr lang="tr-TR" sz="3400" i="1" kern="1200" dirty="0">
            <a:solidFill>
              <a:schemeClr val="bg2">
                <a:lumMod val="50000"/>
              </a:schemeClr>
            </a:solidFill>
            <a:latin typeface="Cambria"/>
          </a:endParaRPr>
        </a:p>
      </dsp:txBody>
      <dsp:txXfrm>
        <a:off x="6211" y="1305215"/>
        <a:ext cx="6056325" cy="8180957"/>
      </dsp:txXfrm>
    </dsp:sp>
    <dsp:sp modelId="{62A71FE6-594A-4546-9BED-2706506720BD}">
      <dsp:nvSpPr>
        <dsp:cNvPr id="0" name=""/>
        <dsp:cNvSpPr/>
      </dsp:nvSpPr>
      <dsp:spPr>
        <a:xfrm>
          <a:off x="6910423" y="55391"/>
          <a:ext cx="6056325" cy="124982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tr-TR" sz="3400" b="1" i="1" kern="1200" dirty="0">
              <a:solidFill>
                <a:schemeClr val="tx2">
                  <a:lumMod val="20000"/>
                  <a:lumOff val="80000"/>
                </a:schemeClr>
              </a:solidFill>
              <a:effectLst>
                <a:outerShdw blurRad="38100" dist="38100" dir="2700000" algn="tl">
                  <a:srgbClr val="000000">
                    <a:alpha val="43137"/>
                  </a:srgbClr>
                </a:outerShdw>
              </a:effectLst>
              <a:latin typeface="Cambria"/>
            </a:rPr>
            <a:t>Geliştirilmiş Güvenlik Optimizasyonları</a:t>
          </a:r>
          <a:endParaRPr lang="tr-TR" sz="3400" i="1" kern="1200" dirty="0">
            <a:solidFill>
              <a:schemeClr val="tx2">
                <a:lumMod val="20000"/>
                <a:lumOff val="80000"/>
              </a:schemeClr>
            </a:solidFill>
            <a:latin typeface="Cambria"/>
          </a:endParaRPr>
        </a:p>
      </dsp:txBody>
      <dsp:txXfrm>
        <a:off x="6910423" y="55391"/>
        <a:ext cx="6056325" cy="1249824"/>
      </dsp:txXfrm>
    </dsp:sp>
    <dsp:sp modelId="{EB39CD3E-3F85-4671-9DB8-12E7DA20E30B}">
      <dsp:nvSpPr>
        <dsp:cNvPr id="0" name=""/>
        <dsp:cNvSpPr/>
      </dsp:nvSpPr>
      <dsp:spPr>
        <a:xfrm>
          <a:off x="6910423" y="1305215"/>
          <a:ext cx="6056325" cy="8180957"/>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tr-TR" sz="3400" b="1" i="1" kern="1200" dirty="0">
              <a:solidFill>
                <a:schemeClr val="bg1">
                  <a:lumMod val="50000"/>
                </a:schemeClr>
              </a:solidFill>
              <a:latin typeface="Cambria"/>
            </a:rPr>
            <a:t>Retina tarayıcı sistemleri, </a:t>
          </a:r>
          <a:r>
            <a:rPr lang="tr-TR" sz="3400" b="0" i="1" kern="1200" dirty="0">
              <a:solidFill>
                <a:schemeClr val="bg1">
                  <a:lumMod val="50000"/>
                </a:schemeClr>
              </a:solidFill>
              <a:latin typeface="Cambria"/>
            </a:rPr>
            <a:t>sağladıkları üst düzey güvenlik olanaklarıyla da öne çıkarlar. Retina tarayıcılar üzerinden farklı kademe derecelerine göre farklı yetki atamaları yapılabilir. Bu sayede de istenilen alanda farklı personel gruplarına farklı yetkiler tanımlanabilir. Özellikle çok organizasyonlu şirketlerde tercih edilen retina sistemleri, kullanıcılarına üst düzey kullanım olanakları sağlarlar.</a:t>
          </a:r>
          <a:endParaRPr lang="tr-TR" sz="3400" i="1" kern="1200" dirty="0">
            <a:solidFill>
              <a:schemeClr val="bg1">
                <a:lumMod val="50000"/>
              </a:schemeClr>
            </a:solidFill>
            <a:latin typeface="Cambria"/>
          </a:endParaRPr>
        </a:p>
      </dsp:txBody>
      <dsp:txXfrm>
        <a:off x="6910423" y="1305215"/>
        <a:ext cx="6056325" cy="8180957"/>
      </dsp:txXfrm>
    </dsp:sp>
    <dsp:sp modelId="{477A93E0-A9EE-4BB3-8AB2-30616D6BF991}">
      <dsp:nvSpPr>
        <dsp:cNvPr id="0" name=""/>
        <dsp:cNvSpPr/>
      </dsp:nvSpPr>
      <dsp:spPr>
        <a:xfrm>
          <a:off x="13814634" y="55391"/>
          <a:ext cx="6056325" cy="1249824"/>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tr-TR" sz="3400" b="1" i="1" kern="1200" dirty="0">
              <a:solidFill>
                <a:schemeClr val="tx2">
                  <a:lumMod val="20000"/>
                  <a:lumOff val="80000"/>
                </a:schemeClr>
              </a:solidFill>
              <a:effectLst>
                <a:outerShdw blurRad="38100" dist="38100" dir="2700000" algn="tl">
                  <a:srgbClr val="000000">
                    <a:alpha val="43137"/>
                  </a:srgbClr>
                </a:outerShdw>
              </a:effectLst>
              <a:latin typeface="Cambria"/>
            </a:rPr>
            <a:t>Kapsamlı Sistem Entegrasyonu</a:t>
          </a:r>
          <a:endParaRPr lang="tr-TR" sz="3400" i="1" kern="1200" dirty="0">
            <a:solidFill>
              <a:schemeClr val="tx2">
                <a:lumMod val="20000"/>
                <a:lumOff val="80000"/>
              </a:schemeClr>
            </a:solidFill>
            <a:latin typeface="Cambria"/>
          </a:endParaRPr>
        </a:p>
      </dsp:txBody>
      <dsp:txXfrm>
        <a:off x="13814634" y="55391"/>
        <a:ext cx="6056325" cy="1249824"/>
      </dsp:txXfrm>
    </dsp:sp>
    <dsp:sp modelId="{48527E7C-935F-49FC-98B8-62277CF1857B}">
      <dsp:nvSpPr>
        <dsp:cNvPr id="0" name=""/>
        <dsp:cNvSpPr/>
      </dsp:nvSpPr>
      <dsp:spPr>
        <a:xfrm>
          <a:off x="13814634" y="1305215"/>
          <a:ext cx="6056325" cy="8180957"/>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tr-TR" sz="3400" b="0" i="1" kern="1200" dirty="0">
              <a:solidFill>
                <a:schemeClr val="bg1">
                  <a:lumMod val="50000"/>
                </a:schemeClr>
              </a:solidFill>
              <a:latin typeface="Cambria"/>
            </a:rPr>
            <a:t>Özellikle geçiş kontrol süreçlerinde diğer birimlerle olan entegrasyon opsiyonları, retina tarama sisteminin daha hızlı ve etkili çalışmasını sağlar. Böylelikle daha güvenlik düzeyi yükselirken birimlerin aksiyon alma süresi de minimum seviyeye düşer.</a:t>
          </a:r>
          <a:endParaRPr lang="tr-TR" sz="3400" i="1" kern="1200" dirty="0">
            <a:solidFill>
              <a:schemeClr val="bg1">
                <a:lumMod val="50000"/>
              </a:schemeClr>
            </a:solidFill>
            <a:latin typeface="Cambria"/>
          </a:endParaRPr>
        </a:p>
      </dsp:txBody>
      <dsp:txXfrm>
        <a:off x="13814634" y="1305215"/>
        <a:ext cx="6056325" cy="8180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10D45-AADA-4201-94EA-239B5F0BF2F8}">
      <dsp:nvSpPr>
        <dsp:cNvPr id="0" name=""/>
        <dsp:cNvSpPr/>
      </dsp:nvSpPr>
      <dsp:spPr>
        <a:xfrm>
          <a:off x="6230" y="427343"/>
          <a:ext cx="6074597" cy="10080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tr-TR" sz="3500" b="1" i="1" kern="1200" dirty="0">
              <a:solidFill>
                <a:schemeClr val="tx2">
                  <a:lumMod val="20000"/>
                  <a:lumOff val="80000"/>
                </a:schemeClr>
              </a:solidFill>
              <a:effectLst>
                <a:outerShdw blurRad="38100" dist="38100" dir="2700000" algn="tl">
                  <a:srgbClr val="000000">
                    <a:alpha val="43137"/>
                  </a:srgbClr>
                </a:outerShdw>
              </a:effectLst>
              <a:latin typeface="Cambria"/>
            </a:rPr>
            <a:t>Göz Damar Yapısı</a:t>
          </a:r>
          <a:endParaRPr lang="tr-TR" sz="3500" i="1" kern="1200" dirty="0">
            <a:solidFill>
              <a:schemeClr val="tx2">
                <a:lumMod val="20000"/>
                <a:lumOff val="80000"/>
              </a:schemeClr>
            </a:solidFill>
            <a:latin typeface="Cambria"/>
          </a:endParaRPr>
        </a:p>
      </dsp:txBody>
      <dsp:txXfrm>
        <a:off x="6230" y="427343"/>
        <a:ext cx="6074597" cy="1008000"/>
      </dsp:txXfrm>
    </dsp:sp>
    <dsp:sp modelId="{50EFABB0-A88E-4549-95F8-81A15DE7CBD4}">
      <dsp:nvSpPr>
        <dsp:cNvPr id="0" name=""/>
        <dsp:cNvSpPr/>
      </dsp:nvSpPr>
      <dsp:spPr>
        <a:xfrm>
          <a:off x="6230" y="1435343"/>
          <a:ext cx="6074597" cy="6959432"/>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tr-TR" sz="3500" i="1" kern="1200" dirty="0">
              <a:solidFill>
                <a:srgbClr val="002060"/>
              </a:solidFill>
              <a:latin typeface="Cambria"/>
            </a:rPr>
            <a:t>Bazı hastalıklardan dolayı damar yapısının çok kolay etkilenmesi ve bozulabilmesi bu yöntemin en büyük dezavantajıdır.</a:t>
          </a:r>
        </a:p>
      </dsp:txBody>
      <dsp:txXfrm>
        <a:off x="6230" y="1435343"/>
        <a:ext cx="6074597" cy="6959432"/>
      </dsp:txXfrm>
    </dsp:sp>
    <dsp:sp modelId="{62A71FE6-594A-4546-9BED-2706506720BD}">
      <dsp:nvSpPr>
        <dsp:cNvPr id="0" name=""/>
        <dsp:cNvSpPr/>
      </dsp:nvSpPr>
      <dsp:spPr>
        <a:xfrm>
          <a:off x="6931270" y="427343"/>
          <a:ext cx="6074597" cy="10080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tr-TR" sz="3500" b="1" i="1" kern="1200" dirty="0">
              <a:solidFill>
                <a:schemeClr val="tx2">
                  <a:lumMod val="20000"/>
                  <a:lumOff val="80000"/>
                </a:schemeClr>
              </a:solidFill>
              <a:effectLst>
                <a:outerShdw blurRad="38100" dist="38100" dir="2700000" algn="tl">
                  <a:srgbClr val="000000">
                    <a:alpha val="43137"/>
                  </a:srgbClr>
                </a:outerShdw>
              </a:effectLst>
              <a:latin typeface="Cambria"/>
            </a:rPr>
            <a:t>Canlı Olmayan Sistemler</a:t>
          </a:r>
          <a:endParaRPr lang="tr-TR" sz="3500" i="1" kern="1200" dirty="0">
            <a:solidFill>
              <a:schemeClr val="tx2">
                <a:lumMod val="20000"/>
                <a:lumOff val="80000"/>
              </a:schemeClr>
            </a:solidFill>
            <a:latin typeface="Cambria"/>
          </a:endParaRPr>
        </a:p>
      </dsp:txBody>
      <dsp:txXfrm>
        <a:off x="6931270" y="427343"/>
        <a:ext cx="6074597" cy="1008000"/>
      </dsp:txXfrm>
    </dsp:sp>
    <dsp:sp modelId="{EB39CD3E-3F85-4671-9DB8-12E7DA20E30B}">
      <dsp:nvSpPr>
        <dsp:cNvPr id="0" name=""/>
        <dsp:cNvSpPr/>
      </dsp:nvSpPr>
      <dsp:spPr>
        <a:xfrm>
          <a:off x="6931270" y="1435343"/>
          <a:ext cx="6074597" cy="6959432"/>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tr-TR" sz="3500" i="1" kern="1200" dirty="0">
              <a:solidFill>
                <a:schemeClr val="bg1">
                  <a:lumMod val="50000"/>
                </a:schemeClr>
              </a:solidFill>
              <a:latin typeface="Cambria"/>
            </a:rPr>
            <a:t>Kızılötesi ışınlarla bir alıcı ve verici ile birlikte </a:t>
          </a:r>
          <a:r>
            <a:rPr lang="tr-TR" sz="3500" i="1" kern="1200" dirty="0" err="1">
              <a:solidFill>
                <a:schemeClr val="bg1">
                  <a:lumMod val="50000"/>
                </a:schemeClr>
              </a:solidFill>
              <a:latin typeface="Cambria"/>
            </a:rPr>
            <a:t>biyometrik</a:t>
          </a:r>
          <a:r>
            <a:rPr lang="tr-TR" sz="3500" i="1" kern="1200" dirty="0">
              <a:solidFill>
                <a:schemeClr val="bg1">
                  <a:lumMod val="50000"/>
                </a:schemeClr>
              </a:solidFill>
              <a:latin typeface="Cambria"/>
            </a:rPr>
            <a:t> olmayan sistemleri denetleme şansı olmadığından, canlı olmayan sistemleri denetleme yeteneği yeterli güvenliği sağlayamamaktadır. Kızılötesi ışınlar yerine görüntü işleme yöntemleriyle canlı sistemleri denetlenmeye çalışılsa da yeteri kadar güvenlik sağlanamamış durumdadır.</a:t>
          </a:r>
        </a:p>
      </dsp:txBody>
      <dsp:txXfrm>
        <a:off x="6931270" y="1435343"/>
        <a:ext cx="6074597" cy="6959432"/>
      </dsp:txXfrm>
    </dsp:sp>
    <dsp:sp modelId="{477A93E0-A9EE-4BB3-8AB2-30616D6BF991}">
      <dsp:nvSpPr>
        <dsp:cNvPr id="0" name=""/>
        <dsp:cNvSpPr/>
      </dsp:nvSpPr>
      <dsp:spPr>
        <a:xfrm>
          <a:off x="13856311" y="427343"/>
          <a:ext cx="6074597" cy="10080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tr-TR" sz="3500" b="1" i="1" strike="noStrike" kern="1200" dirty="0">
              <a:solidFill>
                <a:schemeClr val="tx2">
                  <a:lumMod val="20000"/>
                  <a:lumOff val="80000"/>
                </a:schemeClr>
              </a:solidFill>
              <a:effectLst>
                <a:outerShdw blurRad="38100" dist="38100" dir="2700000" algn="tl">
                  <a:srgbClr val="000000">
                    <a:alpha val="43137"/>
                  </a:srgbClr>
                </a:outerShdw>
              </a:effectLst>
              <a:latin typeface="Cambria"/>
            </a:rPr>
            <a:t>Gözlük ve Lens</a:t>
          </a:r>
          <a:endParaRPr lang="tr-TR" sz="3500" i="1" kern="1200" dirty="0">
            <a:solidFill>
              <a:schemeClr val="tx2">
                <a:lumMod val="20000"/>
                <a:lumOff val="80000"/>
              </a:schemeClr>
            </a:solidFill>
            <a:latin typeface="Cambria"/>
          </a:endParaRPr>
        </a:p>
      </dsp:txBody>
      <dsp:txXfrm>
        <a:off x="13856311" y="427343"/>
        <a:ext cx="6074597" cy="1008000"/>
      </dsp:txXfrm>
    </dsp:sp>
    <dsp:sp modelId="{48527E7C-935F-49FC-98B8-62277CF1857B}">
      <dsp:nvSpPr>
        <dsp:cNvPr id="0" name=""/>
        <dsp:cNvSpPr/>
      </dsp:nvSpPr>
      <dsp:spPr>
        <a:xfrm>
          <a:off x="13856311" y="1435343"/>
          <a:ext cx="6074597" cy="6959432"/>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tr-TR" sz="3500" i="1" kern="1200" dirty="0">
              <a:solidFill>
                <a:schemeClr val="bg1">
                  <a:lumMod val="50000"/>
                </a:schemeClr>
              </a:solidFill>
              <a:latin typeface="Cambria"/>
            </a:rPr>
            <a:t>Tarama yapılırken gözün bir müddet kıpırdatılmaması, göz kırpılmaması ve gözün bir lazer ile tarama yapılmasından dolayı ve gözlük veya lens gibi engellemeler sonucu tarama yapamamasından dolayı çoğu kez tercih edilmeyen bir </a:t>
          </a:r>
          <a:r>
            <a:rPr lang="tr-TR" sz="3500" i="1" kern="1200" dirty="0" err="1">
              <a:solidFill>
                <a:schemeClr val="bg1">
                  <a:lumMod val="50000"/>
                </a:schemeClr>
              </a:solidFill>
              <a:latin typeface="Cambria"/>
            </a:rPr>
            <a:t>biyometrik</a:t>
          </a:r>
          <a:r>
            <a:rPr lang="tr-TR" sz="3500" i="1" kern="1200" dirty="0">
              <a:solidFill>
                <a:schemeClr val="bg1">
                  <a:lumMod val="50000"/>
                </a:schemeClr>
              </a:solidFill>
              <a:latin typeface="Cambria"/>
            </a:rPr>
            <a:t> tanımlama sistemidir.</a:t>
          </a:r>
        </a:p>
      </dsp:txBody>
      <dsp:txXfrm>
        <a:off x="13856311" y="1435343"/>
        <a:ext cx="6074597" cy="695943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1" i="0" dirty="0">
                <a:solidFill>
                  <a:srgbClr val="000000"/>
                </a:solidFill>
                <a:effectLst/>
                <a:latin typeface="Open Sans"/>
              </a:rPr>
              <a:t>Retina güvenlik altyapıları </a:t>
            </a:r>
            <a:r>
              <a:rPr lang="tr-TR" b="0" i="0" dirty="0">
                <a:solidFill>
                  <a:srgbClr val="000000"/>
                </a:solidFill>
                <a:effectLst/>
                <a:latin typeface="Open Sans"/>
              </a:rPr>
              <a:t>öncelikli olarak polisiye ve askeri gibi yüksek güvenlik gerektiren organizasyonlar dahilinde kullanılır. Gizli arşiv, stok, laboratuvar gibi alanların yanı sıra kamu kuruluşu gibi alanlarda da sıklıkla tercih edilirler. Hastaneler, banka ve finansmanla ilgili kurumlarda da yüksek güvenlik standartlarının sağlanması adına </a:t>
            </a:r>
            <a:r>
              <a:rPr lang="tr-TR" b="1" i="0" dirty="0">
                <a:solidFill>
                  <a:srgbClr val="000000"/>
                </a:solidFill>
                <a:effectLst/>
                <a:latin typeface="Open Sans"/>
              </a:rPr>
              <a:t>retina güvenlik sistemi altyapıları</a:t>
            </a:r>
            <a:r>
              <a:rPr lang="tr-TR" b="0" i="0" dirty="0">
                <a:solidFill>
                  <a:srgbClr val="000000"/>
                </a:solidFill>
                <a:effectLst/>
                <a:latin typeface="Open Sans"/>
              </a:rPr>
              <a:t> kullanılabilir. Tüm bunların yanı sıra şirketler, şirket içi organizasyonlarında yüksek kademe alanların sınırlandırılması ve hedef kişiler dahilinde yetki atamalarının yapılması amacıyla da retina güvenlik sistemleri tercih edilebilmektedir.</a:t>
            </a:r>
            <a:endParaRPr lang="tr-TR" dirty="0"/>
          </a:p>
          <a:p>
            <a:endParaRPr lang="tr-TR" dirty="0"/>
          </a:p>
        </p:txBody>
      </p:sp>
      <p:sp>
        <p:nvSpPr>
          <p:cNvPr id="4" name="Slayt Numarası Yer Tutucusu 3"/>
          <p:cNvSpPr>
            <a:spLocks noGrp="1"/>
          </p:cNvSpPr>
          <p:nvPr>
            <p:ph type="sldNum" sz="quarter" idx="5"/>
          </p:nvPr>
        </p:nvSpPr>
        <p:spPr/>
        <p:txBody>
          <a:bodyPr/>
          <a:lstStyle/>
          <a:p>
            <a:fld id="{D94E7978-1E6E-44AF-95B8-4CA8543EF989}" type="slidenum">
              <a:rPr lang="tr-TR" smtClean="0"/>
              <a:t>9</a:t>
            </a:fld>
            <a:endParaRPr lang="tr-TR"/>
          </a:p>
        </p:txBody>
      </p:sp>
    </p:spTree>
    <p:extLst>
      <p:ext uri="{BB962C8B-B14F-4D97-AF65-F5344CB8AC3E}">
        <p14:creationId xmlns:p14="http://schemas.microsoft.com/office/powerpoint/2010/main" val="3418965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ve Alt Başlık">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6814704" y="7385050"/>
            <a:ext cx="10754592" cy="571500"/>
          </a:xfrm>
          <a:prstGeom prst="rect">
            <a:avLst/>
          </a:prstGeom>
          <a:ln w="12700">
            <a:miter lim="400000"/>
          </a:ln>
        </p:spPr>
      </p:pic>
      <p:sp>
        <p:nvSpPr>
          <p:cNvPr id="12" name="Title Text"/>
          <p:cNvSpPr txBox="1">
            <a:spLocks noGrp="1"/>
          </p:cNvSpPr>
          <p:nvPr>
            <p:ph type="title"/>
          </p:nvPr>
        </p:nvSpPr>
        <p:spPr>
          <a:xfrm>
            <a:off x="3454400" y="3200400"/>
            <a:ext cx="17475200" cy="3962400"/>
          </a:xfrm>
          <a:prstGeom prst="rect">
            <a:avLst/>
          </a:prstGeom>
        </p:spPr>
        <p:txBody>
          <a:bodyPr anchor="b"/>
          <a:lstStyle>
            <a:lvl1pPr>
              <a:defRPr sz="10600">
                <a:solidFill>
                  <a:srgbClr val="F4D799"/>
                </a:solidFill>
                <a:effectLst>
                  <a:outerShdw blurRad="25400" dist="25400" dir="16200000" rotWithShape="0">
                    <a:srgbClr val="000000">
                      <a:alpha val="34000"/>
                    </a:srgbClr>
                  </a:outerShdw>
                </a:effectLst>
              </a:defRPr>
            </a:lvl1pPr>
          </a:lstStyle>
          <a:p>
            <a:r>
              <a:t>Title Text</a:t>
            </a:r>
          </a:p>
        </p:txBody>
      </p:sp>
      <p:sp>
        <p:nvSpPr>
          <p:cNvPr id="13" name="Body Level One…"/>
          <p:cNvSpPr txBox="1">
            <a:spLocks noGrp="1"/>
          </p:cNvSpPr>
          <p:nvPr>
            <p:ph type="body" sz="quarter" idx="1"/>
          </p:nvPr>
        </p:nvSpPr>
        <p:spPr>
          <a:xfrm>
            <a:off x="3454400" y="8305800"/>
            <a:ext cx="17475200" cy="19812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1995150" y="13227050"/>
            <a:ext cx="419100" cy="508000"/>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Alıntı">
    <p:spTree>
      <p:nvGrpSpPr>
        <p:cNvPr id="1" name=""/>
        <p:cNvGrpSpPr/>
        <p:nvPr/>
      </p:nvGrpSpPr>
      <p:grpSpPr>
        <a:xfrm>
          <a:off x="0" y="0"/>
          <a:ext cx="0" cy="0"/>
          <a:chOff x="0" y="0"/>
          <a:chExt cx="0" cy="0"/>
        </a:xfrm>
      </p:grpSpPr>
      <p:sp>
        <p:nvSpPr>
          <p:cNvPr id="94" name="-Ali Utku"/>
          <p:cNvSpPr txBox="1">
            <a:spLocks noGrp="1"/>
          </p:cNvSpPr>
          <p:nvPr>
            <p:ph type="body" sz="quarter" idx="21"/>
          </p:nvPr>
        </p:nvSpPr>
        <p:spPr>
          <a:xfrm>
            <a:off x="2387600" y="8953500"/>
            <a:ext cx="19621500" cy="584200"/>
          </a:xfrm>
          <a:prstGeom prst="rect">
            <a:avLst/>
          </a:prstGeom>
        </p:spPr>
        <p:txBody>
          <a:bodyPr anchor="t">
            <a:spAutoFit/>
          </a:bodyPr>
          <a:lstStyle>
            <a:lvl1pPr marL="0" indent="0" algn="ctr">
              <a:lnSpc>
                <a:spcPct val="100000"/>
              </a:lnSpc>
              <a:spcBef>
                <a:spcPts val="0"/>
              </a:spcBef>
              <a:buSzTx/>
              <a:buNone/>
              <a:defRPr sz="3200"/>
            </a:lvl1pPr>
          </a:lstStyle>
          <a:p>
            <a:r>
              <a:t>-Ali Utku</a:t>
            </a:r>
          </a:p>
        </p:txBody>
      </p:sp>
      <p:sp>
        <p:nvSpPr>
          <p:cNvPr id="95" name="“Buraya bir alıntı yazın.”"/>
          <p:cNvSpPr txBox="1">
            <a:spLocks noGrp="1"/>
          </p:cNvSpPr>
          <p:nvPr>
            <p:ph type="body" sz="quarter" idx="22"/>
          </p:nvPr>
        </p:nvSpPr>
        <p:spPr>
          <a:xfrm>
            <a:off x="2387600" y="5994400"/>
            <a:ext cx="19621500" cy="990600"/>
          </a:xfrm>
          <a:prstGeom prst="rect">
            <a:avLst/>
          </a:prstGeom>
        </p:spPr>
        <p:txBody>
          <a:bodyPr>
            <a:spAutoFit/>
          </a:bodyPr>
          <a:lstStyle>
            <a:lvl1pPr marL="0" indent="0" algn="ctr">
              <a:lnSpc>
                <a:spcPct val="100000"/>
              </a:lnSpc>
              <a:spcBef>
                <a:spcPts val="3400"/>
              </a:spcBef>
              <a:buSzTx/>
              <a:buNone/>
            </a:lvl1pPr>
          </a:lstStyle>
          <a:p>
            <a:r>
              <a:t>“Buraya bir alıntı yazın.”</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ğraf">
    <p:spTree>
      <p:nvGrpSpPr>
        <p:cNvPr id="1" name=""/>
        <p:cNvGrpSpPr/>
        <p:nvPr/>
      </p:nvGrpSpPr>
      <p:grpSpPr>
        <a:xfrm>
          <a:off x="0" y="0"/>
          <a:ext cx="0" cy="0"/>
          <a:chOff x="0" y="0"/>
          <a:chExt cx="0" cy="0"/>
        </a:xfrm>
      </p:grpSpPr>
      <p:sp>
        <p:nvSpPr>
          <p:cNvPr id="103" name="Image"/>
          <p:cNvSpPr>
            <a:spLocks noGrp="1"/>
          </p:cNvSpPr>
          <p:nvPr>
            <p:ph type="pic" idx="21"/>
          </p:nvPr>
        </p:nvSpPr>
        <p:spPr>
          <a:xfrm>
            <a:off x="3311" y="5001"/>
            <a:ext cx="24422101" cy="17201286"/>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ş">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84A578-0305-405F-BB5B-7B15DA9D16B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4BFB108-53B5-4B5D-B5EB-257B59D104CB}"/>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45E0E62-3C09-4FE4-A77E-993F8C8A8219}"/>
              </a:ext>
            </a:extLst>
          </p:cNvPr>
          <p:cNvSpPr>
            <a:spLocks noGrp="1"/>
          </p:cNvSpPr>
          <p:nvPr>
            <p:ph type="dt" sz="half" idx="10"/>
          </p:nvPr>
        </p:nvSpPr>
        <p:spPr/>
        <p:txBody>
          <a:bodyPr/>
          <a:lstStyle/>
          <a:p>
            <a:fld id="{03B9964E-767E-47B3-B486-B2E76618ADC5}" type="datetimeFigureOut">
              <a:rPr lang="tr-TR" smtClean="0"/>
              <a:t>19.04.2021</a:t>
            </a:fld>
            <a:endParaRPr lang="tr-TR"/>
          </a:p>
        </p:txBody>
      </p:sp>
      <p:sp>
        <p:nvSpPr>
          <p:cNvPr id="5" name="Alt Bilgi Yer Tutucusu 4">
            <a:extLst>
              <a:ext uri="{FF2B5EF4-FFF2-40B4-BE49-F238E27FC236}">
                <a16:creationId xmlns:a16="http://schemas.microsoft.com/office/drawing/2014/main" id="{970CB671-12EA-49C0-B4A8-8549378AF51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A5E0E04-F406-4125-8E4C-EE96842DDF2A}"/>
              </a:ext>
            </a:extLst>
          </p:cNvPr>
          <p:cNvSpPr>
            <a:spLocks noGrp="1"/>
          </p:cNvSpPr>
          <p:nvPr>
            <p:ph type="sldNum" sz="quarter" idx="12"/>
          </p:nvPr>
        </p:nvSpPr>
        <p:spPr>
          <a:xfrm>
            <a:off x="11959440" y="13251438"/>
            <a:ext cx="490520" cy="471924"/>
          </a:xfrm>
        </p:spPr>
        <p:txBody>
          <a:bodyPr/>
          <a:lstStyle/>
          <a:p>
            <a:fld id="{B5B014F4-36FF-438F-92A2-78D2AB3FA221}" type="slidenum">
              <a:rPr lang="tr-TR" smtClean="0"/>
              <a:t>‹#›</a:t>
            </a:fld>
            <a:endParaRPr lang="tr-TR"/>
          </a:p>
        </p:txBody>
      </p:sp>
    </p:spTree>
    <p:extLst>
      <p:ext uri="{BB962C8B-B14F-4D97-AF65-F5344CB8AC3E}">
        <p14:creationId xmlns:p14="http://schemas.microsoft.com/office/powerpoint/2010/main" val="63251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ğraf - Yata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Image"/>
          <p:cNvSpPr>
            <a:spLocks noGrp="1"/>
          </p:cNvSpPr>
          <p:nvPr>
            <p:ph type="pic" idx="21"/>
          </p:nvPr>
        </p:nvSpPr>
        <p:spPr>
          <a:xfrm>
            <a:off x="2438400" y="-482600"/>
            <a:ext cx="19507200" cy="13739560"/>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3454400" y="10287000"/>
            <a:ext cx="17475200" cy="1638300"/>
          </a:xfrm>
          <a:prstGeom prst="rect">
            <a:avLst/>
          </a:prstGeom>
        </p:spPr>
        <p:txBody>
          <a:bodyPr/>
          <a:lstStyle>
            <a:lvl1pPr>
              <a:defRPr sz="10600">
                <a:solidFill>
                  <a:srgbClr val="F4D799"/>
                </a:solidFill>
                <a:effectLst>
                  <a:outerShdw blurRad="25400" dist="25400" dir="16200000" rotWithShape="0">
                    <a:srgbClr val="000000">
                      <a:alpha val="34000"/>
                    </a:srgbClr>
                  </a:outerShdw>
                </a:effectLst>
              </a:defRPr>
            </a:lvl1pPr>
          </a:lstStyle>
          <a:p>
            <a:r>
              <a:t>Title Text</a:t>
            </a:r>
          </a:p>
        </p:txBody>
      </p:sp>
      <p:sp>
        <p:nvSpPr>
          <p:cNvPr id="23" name="Body Level One…"/>
          <p:cNvSpPr txBox="1">
            <a:spLocks noGrp="1"/>
          </p:cNvSpPr>
          <p:nvPr>
            <p:ph type="body" sz="quarter" idx="1"/>
          </p:nvPr>
        </p:nvSpPr>
        <p:spPr>
          <a:xfrm>
            <a:off x="3454400" y="11912600"/>
            <a:ext cx="17475200" cy="914400"/>
          </a:xfrm>
          <a:prstGeom prst="rect">
            <a:avLst/>
          </a:prstGeom>
        </p:spPr>
        <p:txBody>
          <a:bodyPr anchor="t"/>
          <a:lstStyle>
            <a:lvl1pPr marL="0" indent="0" algn="ctr">
              <a:spcBef>
                <a:spcPts val="0"/>
              </a:spcBef>
              <a:buSzTx/>
              <a:buNone/>
              <a:defRPr sz="4600">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4600">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4600">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4600">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4600">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aşlık - Orta">
    <p:spTree>
      <p:nvGrpSpPr>
        <p:cNvPr id="1" name=""/>
        <p:cNvGrpSpPr/>
        <p:nvPr/>
      </p:nvGrpSpPr>
      <p:grpSpPr>
        <a:xfrm>
          <a:off x="0" y="0"/>
          <a:ext cx="0" cy="0"/>
          <a:chOff x="0" y="0"/>
          <a:chExt cx="0" cy="0"/>
        </a:xfrm>
      </p:grpSpPr>
      <p:sp>
        <p:nvSpPr>
          <p:cNvPr id="31" name="Title Text"/>
          <p:cNvSpPr txBox="1">
            <a:spLocks noGrp="1"/>
          </p:cNvSpPr>
          <p:nvPr>
            <p:ph type="title"/>
          </p:nvPr>
        </p:nvSpPr>
        <p:spPr>
          <a:xfrm>
            <a:off x="2387600" y="5308600"/>
            <a:ext cx="19621500" cy="31115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ğraf - Düşey">
    <p:spTree>
      <p:nvGrpSpPr>
        <p:cNvPr id="1" name=""/>
        <p:cNvGrpSpPr/>
        <p:nvPr/>
      </p:nvGrpSpPr>
      <p:grpSpPr>
        <a:xfrm>
          <a:off x="0" y="0"/>
          <a:ext cx="0" cy="0"/>
          <a:chOff x="0" y="0"/>
          <a:chExt cx="0" cy="0"/>
        </a:xfrm>
      </p:grpSpPr>
      <p:sp>
        <p:nvSpPr>
          <p:cNvPr id="39" name="Image"/>
          <p:cNvSpPr>
            <a:spLocks noGrp="1"/>
          </p:cNvSpPr>
          <p:nvPr>
            <p:ph type="pic" idx="21"/>
          </p:nvPr>
        </p:nvSpPr>
        <p:spPr>
          <a:xfrm>
            <a:off x="11099182" y="1524000"/>
            <a:ext cx="15562608" cy="10961254"/>
          </a:xfrm>
          <a:prstGeom prst="rect">
            <a:avLst/>
          </a:prstGeom>
          <a:ln w="9525">
            <a:round/>
          </a:ln>
        </p:spPr>
        <p:txBody>
          <a:bodyPr lIns="91439" tIns="45719" rIns="91439" bIns="45719" anchor="t">
            <a:noAutofit/>
          </a:bodyPr>
          <a:lstStyle/>
          <a:p>
            <a:endParaRPr/>
          </a:p>
        </p:txBody>
      </p:sp>
      <p:sp>
        <p:nvSpPr>
          <p:cNvPr id="40" name="Title Text"/>
          <p:cNvSpPr txBox="1">
            <a:spLocks noGrp="1"/>
          </p:cNvSpPr>
          <p:nvPr>
            <p:ph type="title"/>
          </p:nvPr>
        </p:nvSpPr>
        <p:spPr>
          <a:xfrm>
            <a:off x="1447800" y="3708400"/>
            <a:ext cx="11341100" cy="3429000"/>
          </a:xfrm>
          <a:prstGeom prst="rect">
            <a:avLst/>
          </a:prstGeom>
        </p:spPr>
        <p:txBody>
          <a:bodyPr anchor="b"/>
          <a:lstStyle/>
          <a:p>
            <a:r>
              <a:t>Title Text</a:t>
            </a:r>
          </a:p>
        </p:txBody>
      </p:sp>
      <p:sp>
        <p:nvSpPr>
          <p:cNvPr id="41" name="Body Level One…"/>
          <p:cNvSpPr txBox="1">
            <a:spLocks noGrp="1"/>
          </p:cNvSpPr>
          <p:nvPr>
            <p:ph type="body" sz="quarter" idx="1"/>
          </p:nvPr>
        </p:nvSpPr>
        <p:spPr>
          <a:xfrm>
            <a:off x="1447800" y="7150100"/>
            <a:ext cx="11341100" cy="48133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aşlık - Üs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Title Text"/>
          <p:cNvSpPr txBox="1">
            <a:spLocks noGrp="1"/>
          </p:cNvSpPr>
          <p:nvPr>
            <p:ph type="title"/>
          </p:nvPr>
        </p:nvSpPr>
        <p:spPr>
          <a:prstGeom prst="rect">
            <a:avLst/>
          </a:prstGeom>
        </p:spPr>
        <p:txBody>
          <a:bodyPr/>
          <a:lstStyle/>
          <a:p>
            <a:r>
              <a:t>Title Text</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aşlık ve Madde İşaretleri">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xfrm>
            <a:off x="2387600" y="4330700"/>
            <a:ext cx="196215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aşlık, Madde İşaretleri ve Fotoğraf">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Image"/>
          <p:cNvSpPr>
            <a:spLocks noGrp="1"/>
          </p:cNvSpPr>
          <p:nvPr>
            <p:ph type="pic" sz="half" idx="21"/>
          </p:nvPr>
        </p:nvSpPr>
        <p:spPr>
          <a:xfrm>
            <a:off x="12331700" y="4673600"/>
            <a:ext cx="10742482" cy="7566282"/>
          </a:xfrm>
          <a:prstGeom prst="rect">
            <a:avLst/>
          </a:prstGeom>
          <a:ln w="9525">
            <a:round/>
          </a:ln>
        </p:spPr>
        <p:txBody>
          <a:bodyPr lIns="91439" tIns="45719" rIns="91439" bIns="45719" anchor="t">
            <a:noAutofit/>
          </a:bodyPr>
          <a:lstStyle/>
          <a:p>
            <a:endParaRPr/>
          </a:p>
        </p:txBody>
      </p:sp>
      <p:sp>
        <p:nvSpPr>
          <p:cNvPr id="67" name="Title Text"/>
          <p:cNvSpPr txBox="1">
            <a:spLocks noGrp="1"/>
          </p:cNvSpPr>
          <p:nvPr>
            <p:ph type="title"/>
          </p:nvPr>
        </p:nvSpPr>
        <p:spPr>
          <a:prstGeom prst="rect">
            <a:avLst/>
          </a:prstGeom>
        </p:spPr>
        <p:txBody>
          <a:bodyPr/>
          <a:lstStyle/>
          <a:p>
            <a:r>
              <a:t>Title Text</a:t>
            </a:r>
          </a:p>
        </p:txBody>
      </p:sp>
      <p:sp>
        <p:nvSpPr>
          <p:cNvPr id="68" name="Body Level One…"/>
          <p:cNvSpPr txBox="1">
            <a:spLocks noGrp="1"/>
          </p:cNvSpPr>
          <p:nvPr>
            <p:ph type="body" sz="half" idx="1"/>
          </p:nvPr>
        </p:nvSpPr>
        <p:spPr>
          <a:xfrm>
            <a:off x="2387600" y="4330700"/>
            <a:ext cx="9855200" cy="7899400"/>
          </a:xfrm>
          <a:prstGeom prst="rect">
            <a:avLst/>
          </a:prstGeom>
        </p:spPr>
        <p:txBody>
          <a:bodyPr/>
          <a:lstStyle>
            <a:lvl1pPr marL="584200" indent="-584200">
              <a:spcBef>
                <a:spcPts val="3900"/>
              </a:spcBef>
              <a:buBlip>
                <a:blip r:embed="rId3"/>
              </a:buBlip>
              <a:defRPr sz="5000"/>
            </a:lvl1pPr>
            <a:lvl2pPr marL="1168400" indent="-584200">
              <a:spcBef>
                <a:spcPts val="3900"/>
              </a:spcBef>
              <a:buBlip>
                <a:blip r:embed="rId3"/>
              </a:buBlip>
              <a:defRPr sz="5000"/>
            </a:lvl2pPr>
            <a:lvl3pPr marL="1752600" indent="-584200">
              <a:spcBef>
                <a:spcPts val="3900"/>
              </a:spcBef>
              <a:buBlip>
                <a:blip r:embed="rId3"/>
              </a:buBlip>
              <a:defRPr sz="5000"/>
            </a:lvl3pPr>
            <a:lvl4pPr marL="2336800" indent="-584200">
              <a:spcBef>
                <a:spcPts val="3900"/>
              </a:spcBef>
              <a:buBlip>
                <a:blip r:embed="rId3"/>
              </a:buBlip>
              <a:defRPr sz="5000"/>
            </a:lvl4pPr>
            <a:lvl5pPr marL="2921000" indent="-584200">
              <a:spcBef>
                <a:spcPts val="3900"/>
              </a:spcBef>
              <a:buBlip>
                <a:blip r:embed="rId3"/>
              </a:buBlip>
              <a:defRPr sz="50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dde İşaretleri">
    <p:spTree>
      <p:nvGrpSpPr>
        <p:cNvPr id="1" name=""/>
        <p:cNvGrpSpPr/>
        <p:nvPr/>
      </p:nvGrpSpPr>
      <p:grpSpPr>
        <a:xfrm>
          <a:off x="0" y="0"/>
          <a:ext cx="0" cy="0"/>
          <a:chOff x="0" y="0"/>
          <a:chExt cx="0" cy="0"/>
        </a:xfrm>
      </p:grpSpPr>
      <p:sp>
        <p:nvSpPr>
          <p:cNvPr id="76"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ğraf - 3 yukarı">
    <p:spTree>
      <p:nvGrpSpPr>
        <p:cNvPr id="1" name=""/>
        <p:cNvGrpSpPr/>
        <p:nvPr/>
      </p:nvGrpSpPr>
      <p:grpSpPr>
        <a:xfrm>
          <a:off x="0" y="0"/>
          <a:ext cx="0" cy="0"/>
          <a:chOff x="0" y="0"/>
          <a:chExt cx="0" cy="0"/>
        </a:xfrm>
      </p:grpSpPr>
      <p:sp>
        <p:nvSpPr>
          <p:cNvPr id="84" name="Image"/>
          <p:cNvSpPr>
            <a:spLocks noGrp="1"/>
          </p:cNvSpPr>
          <p:nvPr>
            <p:ph type="pic" sz="half" idx="21"/>
          </p:nvPr>
        </p:nvSpPr>
        <p:spPr>
          <a:xfrm>
            <a:off x="12494232" y="6705600"/>
            <a:ext cx="10404086" cy="6924769"/>
          </a:xfrm>
          <a:prstGeom prst="rect">
            <a:avLst/>
          </a:prstGeom>
          <a:ln w="9525">
            <a:round/>
          </a:ln>
        </p:spPr>
        <p:txBody>
          <a:bodyPr lIns="91439" tIns="45719" rIns="91439" bIns="45719" anchor="t">
            <a:noAutofit/>
          </a:bodyPr>
          <a:lstStyle/>
          <a:p>
            <a:endParaRPr/>
          </a:p>
        </p:txBody>
      </p:sp>
      <p:sp>
        <p:nvSpPr>
          <p:cNvPr id="85" name="Image"/>
          <p:cNvSpPr>
            <a:spLocks noGrp="1"/>
          </p:cNvSpPr>
          <p:nvPr>
            <p:ph type="pic" sz="half" idx="22"/>
          </p:nvPr>
        </p:nvSpPr>
        <p:spPr>
          <a:xfrm>
            <a:off x="11289407" y="1189547"/>
            <a:ext cx="11582401" cy="8157865"/>
          </a:xfrm>
          <a:prstGeom prst="rect">
            <a:avLst/>
          </a:prstGeom>
          <a:ln w="9525">
            <a:round/>
          </a:ln>
        </p:spPr>
        <p:txBody>
          <a:bodyPr lIns="91439" tIns="45719" rIns="91439" bIns="45719" anchor="t">
            <a:noAutofit/>
          </a:bodyPr>
          <a:lstStyle/>
          <a:p>
            <a:endParaRPr/>
          </a:p>
        </p:txBody>
      </p:sp>
      <p:sp>
        <p:nvSpPr>
          <p:cNvPr id="86" name="Image"/>
          <p:cNvSpPr>
            <a:spLocks noGrp="1"/>
          </p:cNvSpPr>
          <p:nvPr>
            <p:ph type="pic" idx="23"/>
          </p:nvPr>
        </p:nvSpPr>
        <p:spPr>
          <a:xfrm>
            <a:off x="1651000" y="-1193800"/>
            <a:ext cx="10502900" cy="16110521"/>
          </a:xfrm>
          <a:prstGeom prst="rect">
            <a:avLst/>
          </a:prstGeom>
          <a:ln w="9525">
            <a:round/>
          </a:ln>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2387600" y="1295400"/>
            <a:ext cx="19621500" cy="1112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2387600" y="1193800"/>
            <a:ext cx="19621500" cy="232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95150" y="13233400"/>
            <a:ext cx="419100" cy="508000"/>
          </a:xfrm>
          <a:prstGeom prst="rect">
            <a:avLst/>
          </a:prstGeom>
          <a:ln w="12700">
            <a:miter lim="400000"/>
          </a:ln>
        </p:spPr>
        <p:txBody>
          <a:bodyPr wrap="none" lIns="50800" tIns="50800" rIns="50800" bIns="50800" anchor="ctr">
            <a:spAutoFit/>
          </a:bodyPr>
          <a:lstStyle>
            <a:lvl1pPr>
              <a:defRPr sz="24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sz="94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6731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16"/>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hyperlink" Target="http://web.firat.edu.tr/icits2011/papers/27856.pdf" TargetMode="External"/><Relationship Id="rId2" Type="http://schemas.openxmlformats.org/officeDocument/2006/relationships/hyperlink" Target="https://www.netser.com.tr/tr/blog/biyometrik-sistemler-ve-kapsamlari-hakkinda-bilinmesi-gerekenler" TargetMode="External"/><Relationship Id="rId1" Type="http://schemas.openxmlformats.org/officeDocument/2006/relationships/slideLayout" Target="../slideLayouts/slideLayout13.xml"/><Relationship Id="rId4" Type="http://schemas.openxmlformats.org/officeDocument/2006/relationships/hyperlink" Target="https://www.evininustasi.com/blog/retina-taramali-guvenlik-sistemi-nedir-nasil-calisir,50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tina Tanıma"/>
          <p:cNvSpPr txBox="1">
            <a:spLocks noGrp="1"/>
          </p:cNvSpPr>
          <p:nvPr>
            <p:ph type="ctrTitle"/>
          </p:nvPr>
        </p:nvSpPr>
        <p:spPr>
          <a:prstGeom prst="rect">
            <a:avLst/>
          </a:prstGeom>
        </p:spPr>
        <p:txBody>
          <a:bodyPr/>
          <a:lstStyle/>
          <a:p>
            <a:r>
              <a:rPr dirty="0">
                <a:latin typeface="Cambria"/>
              </a:rPr>
              <a:t>Retina Tanıma</a:t>
            </a:r>
            <a:endParaRPr lang="tr-TR">
              <a:latin typeface="Cambria"/>
            </a:endParaRPr>
          </a:p>
        </p:txBody>
      </p:sp>
      <p:sp>
        <p:nvSpPr>
          <p:cNvPr id="2" name="Metin kutusu 1">
            <a:extLst>
              <a:ext uri="{FF2B5EF4-FFF2-40B4-BE49-F238E27FC236}">
                <a16:creationId xmlns:a16="http://schemas.microsoft.com/office/drawing/2014/main" id="{A484EB7B-CC68-4B40-80D4-F0A24CB8ED0B}"/>
              </a:ext>
            </a:extLst>
          </p:cNvPr>
          <p:cNvSpPr txBox="1"/>
          <p:nvPr/>
        </p:nvSpPr>
        <p:spPr>
          <a:xfrm>
            <a:off x="2186610" y="8853590"/>
            <a:ext cx="1184744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tr-TR" dirty="0">
                <a:solidFill>
                  <a:srgbClr val="86837F"/>
                </a:solidFill>
                <a:latin typeface="Cambria"/>
              </a:rPr>
              <a:t>Beyzanur DEMİR – G161210045</a:t>
            </a:r>
            <a:endParaRPr lang="tr-TR">
              <a:latin typeface="Cambria"/>
            </a:endParaRPr>
          </a:p>
          <a:p>
            <a:pPr algn="l"/>
            <a:r>
              <a:rPr lang="tr-TR" dirty="0">
                <a:solidFill>
                  <a:srgbClr val="86837F"/>
                </a:solidFill>
                <a:latin typeface="Cambria"/>
              </a:rPr>
              <a:t>Büşra BAHAR – G171210087</a:t>
            </a:r>
            <a:endParaRPr lang="tr-TR">
              <a:latin typeface="Cambri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2- Kayıt ve Doğrulama Şablonu Oluşturma: İkinci aşamada, benzersiz özellikler ortaya çıkarılır. Genetik faktörler Retina'yı oluşturan kan damarı modelinin bileşimini belirlemez. Yani bu, bireyin DNA yapısına yazılmaz ve çocuğa aktarılmaz. Bu nedenle, yal">
            <a:extLst>
              <a:ext uri="{FF2B5EF4-FFF2-40B4-BE49-F238E27FC236}">
                <a16:creationId xmlns:a16="http://schemas.microsoft.com/office/drawing/2014/main" id="{AC837A36-87BF-4329-99EB-729DBE85B54F}"/>
              </a:ext>
            </a:extLst>
          </p:cNvPr>
          <p:cNvSpPr txBox="1">
            <a:spLocks/>
          </p:cNvSpPr>
          <p:nvPr/>
        </p:nvSpPr>
        <p:spPr>
          <a:xfrm>
            <a:off x="1347065" y="2649689"/>
            <a:ext cx="21709172" cy="370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lnSpcReduction="10000"/>
          </a:bodyPr>
          <a:lstStyle>
            <a:lvl1pPr marL="6731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a:lstStyle>
          <a:p>
            <a:pPr marL="0" indent="0" defTabSz="577850" hangingPunct="1">
              <a:spcBef>
                <a:spcPts val="2700"/>
              </a:spcBef>
              <a:buNone/>
              <a:defRPr sz="3500">
                <a:effectLst>
                  <a:outerShdw blurRad="17780" dist="8890" dir="5400000" rotWithShape="0">
                    <a:srgbClr val="FFFFFF"/>
                  </a:outerShdw>
                </a:effectLst>
              </a:defRPr>
            </a:pPr>
            <a:r>
              <a:rPr lang="tr-TR" sz="3500" dirty="0">
                <a:solidFill>
                  <a:schemeClr val="bg1">
                    <a:lumMod val="50000"/>
                  </a:schemeClr>
                </a:solidFill>
                <a:latin typeface="Cambria"/>
                <a:ea typeface="+mn-lt"/>
                <a:cs typeface="+mn-lt"/>
              </a:rPr>
              <a:t>Bu görüntü normalleştirildikten </a:t>
            </a:r>
            <a:r>
              <a:rPr lang="tr-TR" sz="3500" dirty="0">
                <a:solidFill>
                  <a:schemeClr val="bg1">
                    <a:lumMod val="50000"/>
                  </a:schemeClr>
                </a:solidFill>
                <a:effectLst>
                  <a:outerShdw blurRad="17780" dist="8890" dir="5400000" rotWithShape="0">
                    <a:srgbClr val="FFFFFF"/>
                  </a:outerShdw>
                </a:effectLst>
                <a:latin typeface="Cambria"/>
                <a:ea typeface="+mn-lt"/>
                <a:cs typeface="+mn-lt"/>
              </a:rPr>
              <a:t>ve iyileştirdikten sonra retinaya ait görüntünün numerik değerlerine dönüştürülmesini yapan özellikler vektörüne yansıtılır. Sınıflandırma için sinirsel ağlar kullanılır. Özellikler vektörü sinirsel ağlar için hazırlama verileri seti haline gelir. Retina sınıflandırması sistemi iki işletme konumunu içerir. Ayarlama konumu ve online konumu: İlk aşamada, retina görüntülerinin gri tonlaması değerleri kullanılarak tanıma sisteminin ayarlanması yapılır. Ayarlamadan sonra, online konumda, sinirsel ağın sınıflandırmasını yapar ve belli retina görüntülerine ait formları tanır.</a:t>
            </a:r>
            <a:endParaRPr lang="tr-TR" dirty="0">
              <a:solidFill>
                <a:schemeClr val="bg1">
                  <a:lumMod val="50000"/>
                </a:schemeClr>
              </a:solidFill>
              <a:latin typeface="Cambria"/>
            </a:endParaRPr>
          </a:p>
          <a:p>
            <a:pPr marL="408940" indent="-408940" defTabSz="577850" hangingPunct="1">
              <a:spcBef>
                <a:spcPts val="2700"/>
              </a:spcBef>
              <a:defRPr sz="3500">
                <a:effectLst>
                  <a:outerShdw blurRad="17780" dist="8890" dir="5400000" rotWithShape="0">
                    <a:srgbClr val="FFFFFF"/>
                  </a:outerShdw>
                </a:effectLst>
              </a:defRPr>
            </a:pPr>
            <a:endParaRPr lang="tr-TR" sz="3500" dirty="0">
              <a:solidFill>
                <a:schemeClr val="bg1">
                  <a:lumMod val="50000"/>
                </a:schemeClr>
              </a:solidFill>
              <a:latin typeface="Cambria"/>
            </a:endParaRPr>
          </a:p>
        </p:txBody>
      </p:sp>
      <p:pic>
        <p:nvPicPr>
          <p:cNvPr id="12" name="Resim 12">
            <a:extLst>
              <a:ext uri="{FF2B5EF4-FFF2-40B4-BE49-F238E27FC236}">
                <a16:creationId xmlns:a16="http://schemas.microsoft.com/office/drawing/2014/main" id="{407D9E05-5B81-4CA1-97BF-D1FB7AF6F5A0}"/>
              </a:ext>
            </a:extLst>
          </p:cNvPr>
          <p:cNvPicPr>
            <a:picLocks noChangeAspect="1"/>
          </p:cNvPicPr>
          <p:nvPr/>
        </p:nvPicPr>
        <p:blipFill>
          <a:blip r:embed="rId3"/>
          <a:stretch>
            <a:fillRect/>
          </a:stretch>
        </p:blipFill>
        <p:spPr>
          <a:xfrm>
            <a:off x="5533829" y="7021941"/>
            <a:ext cx="12680513" cy="36804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79241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yagram 4">
            <a:extLst>
              <a:ext uri="{FF2B5EF4-FFF2-40B4-BE49-F238E27FC236}">
                <a16:creationId xmlns:a16="http://schemas.microsoft.com/office/drawing/2014/main" id="{B1A86A22-AB11-495A-940B-A53871FFF655}"/>
              </a:ext>
            </a:extLst>
          </p:cNvPr>
          <p:cNvGraphicFramePr/>
          <p:nvPr>
            <p:extLst>
              <p:ext uri="{D42A27DB-BD31-4B8C-83A1-F6EECF244321}">
                <p14:modId xmlns:p14="http://schemas.microsoft.com/office/powerpoint/2010/main" val="442252483"/>
              </p:ext>
            </p:extLst>
          </p:nvPr>
        </p:nvGraphicFramePr>
        <p:xfrm>
          <a:off x="1331842" y="1053548"/>
          <a:ext cx="20772783" cy="11410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ikdörtgen 8">
            <a:extLst>
              <a:ext uri="{FF2B5EF4-FFF2-40B4-BE49-F238E27FC236}">
                <a16:creationId xmlns:a16="http://schemas.microsoft.com/office/drawing/2014/main" id="{972177D1-3A7A-45A2-BE84-1FDF6E19D7A7}"/>
              </a:ext>
            </a:extLst>
          </p:cNvPr>
          <p:cNvSpPr/>
          <p:nvPr/>
        </p:nvSpPr>
        <p:spPr>
          <a:xfrm>
            <a:off x="417097" y="1053548"/>
            <a:ext cx="8859250" cy="3508653"/>
          </a:xfrm>
          <a:prstGeom prst="rect">
            <a:avLst/>
          </a:prstGeom>
          <a:noFill/>
        </p:spPr>
        <p:txBody>
          <a:bodyPr wrap="square" lIns="182880" tIns="91440" rIns="182880" bIns="91440" anchor="t">
            <a:spAutoFit/>
          </a:bodyPr>
          <a:lstStyle/>
          <a:p>
            <a:r>
              <a:rPr lang="tr-TR" sz="10800" b="1" dirty="0">
                <a:ln w="9525">
                  <a:solidFill>
                    <a:schemeClr val="bg1"/>
                  </a:solidFill>
                  <a:prstDash val="solid"/>
                </a:ln>
                <a:solidFill>
                  <a:schemeClr val="bg1">
                    <a:lumMod val="50000"/>
                  </a:schemeClr>
                </a:solidFill>
                <a:effectLst>
                  <a:outerShdw blurRad="12700" dist="38100" dir="2700000" algn="tl" rotWithShape="0">
                    <a:schemeClr val="bg1">
                      <a:lumMod val="50000"/>
                    </a:schemeClr>
                  </a:outerShdw>
                </a:effectLst>
                <a:latin typeface="Cambria"/>
              </a:rPr>
              <a:t>Nerelerde </a:t>
            </a:r>
            <a:endParaRPr lang="tr-TR" sz="10800" b="1" dirty="0">
              <a:solidFill>
                <a:schemeClr val="bg1">
                  <a:lumMod val="50000"/>
                </a:schemeClr>
              </a:solidFill>
              <a:latin typeface="Cambria"/>
            </a:endParaRPr>
          </a:p>
          <a:p>
            <a:pPr algn="ctr"/>
            <a:r>
              <a:rPr lang="tr-TR" sz="10800" b="1" dirty="0">
                <a:ln w="9525">
                  <a:solidFill>
                    <a:schemeClr val="bg1"/>
                  </a:solidFill>
                  <a:prstDash val="solid"/>
                </a:ln>
                <a:solidFill>
                  <a:schemeClr val="bg1">
                    <a:lumMod val="50000"/>
                  </a:schemeClr>
                </a:solidFill>
                <a:effectLst>
                  <a:outerShdw blurRad="12700" dist="38100" dir="2700000" algn="tl" rotWithShape="0">
                    <a:schemeClr val="bg1">
                      <a:lumMod val="50000"/>
                    </a:schemeClr>
                  </a:outerShdw>
                </a:effectLst>
                <a:latin typeface="Cambria"/>
              </a:rPr>
              <a:t>Kullanılır?</a:t>
            </a:r>
            <a:endParaRPr lang="tr-TR" sz="10800" b="1" dirty="0">
              <a:solidFill>
                <a:schemeClr val="bg1">
                  <a:lumMod val="50000"/>
                </a:schemeClr>
              </a:solidFill>
              <a:latin typeface="Cambria"/>
            </a:endParaRPr>
          </a:p>
        </p:txBody>
      </p:sp>
      <p:pic>
        <p:nvPicPr>
          <p:cNvPr id="11" name="Resim 10">
            <a:extLst>
              <a:ext uri="{FF2B5EF4-FFF2-40B4-BE49-F238E27FC236}">
                <a16:creationId xmlns:a16="http://schemas.microsoft.com/office/drawing/2014/main" id="{ECADFBBD-4075-41A6-9CB6-59BE4851E8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46722" y="5435990"/>
            <a:ext cx="5196460" cy="3176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941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6910646-9776-4623-B060-51FDA5C8FD8E}"/>
              </a:ext>
            </a:extLst>
          </p:cNvPr>
          <p:cNvSpPr>
            <a:spLocks noGrp="1"/>
          </p:cNvSpPr>
          <p:nvPr>
            <p:ph idx="1"/>
          </p:nvPr>
        </p:nvSpPr>
        <p:spPr>
          <a:xfrm>
            <a:off x="1682750" y="1993058"/>
            <a:ext cx="18842383" cy="10512287"/>
          </a:xfrm>
        </p:spPr>
        <p:txBody>
          <a:bodyPr>
            <a:normAutofit/>
          </a:bodyPr>
          <a:lstStyle/>
          <a:p>
            <a:r>
              <a:rPr lang="tr-TR" sz="5000" b="1" dirty="0">
                <a:solidFill>
                  <a:schemeClr val="bg1">
                    <a:lumMod val="50000"/>
                  </a:schemeClr>
                </a:solidFill>
                <a:effectLst/>
                <a:latin typeface="Cambria"/>
              </a:rPr>
              <a:t>Retina</a:t>
            </a:r>
            <a:r>
              <a:rPr lang="tr-TR" sz="5000" b="1" strike="noStrike" dirty="0">
                <a:solidFill>
                  <a:schemeClr val="bg1">
                    <a:lumMod val="50000"/>
                  </a:schemeClr>
                </a:solidFill>
                <a:effectLst/>
                <a:latin typeface="Cambria"/>
              </a:rPr>
              <a:t> tarayıcı sistemleri</a:t>
            </a:r>
            <a:r>
              <a:rPr lang="tr-TR" sz="5000" b="1" dirty="0">
                <a:solidFill>
                  <a:schemeClr val="bg1">
                    <a:lumMod val="50000"/>
                  </a:schemeClr>
                </a:solidFill>
                <a:effectLst/>
                <a:latin typeface="Cambria"/>
              </a:rPr>
              <a:t>, </a:t>
            </a:r>
            <a:r>
              <a:rPr lang="tr-TR" sz="5000" b="0" dirty="0">
                <a:solidFill>
                  <a:schemeClr val="bg1">
                    <a:lumMod val="50000"/>
                  </a:schemeClr>
                </a:solidFill>
                <a:effectLst/>
                <a:latin typeface="Cambria"/>
              </a:rPr>
              <a:t>çok yönlü kullanım amaçlarına hizmet etmekle birlikte güvenlik konusunda sağladıkları avantajlarla da öne çıkarlar. Özellikle kapsamlı bir güvenlik duvarı oluşturmak ve bu güvenlik duvarını diğer sistem bileşenleri ile entegre etmek için </a:t>
            </a:r>
            <a:r>
              <a:rPr lang="tr-TR" sz="5000" dirty="0" err="1">
                <a:solidFill>
                  <a:schemeClr val="bg1">
                    <a:lumMod val="50000"/>
                  </a:schemeClr>
                </a:solidFill>
                <a:latin typeface="Cambria"/>
              </a:rPr>
              <a:t>b</a:t>
            </a:r>
            <a:r>
              <a:rPr lang="tr-TR" sz="5000" dirty="0" err="1">
                <a:solidFill>
                  <a:schemeClr val="bg1">
                    <a:lumMod val="50000"/>
                  </a:schemeClr>
                </a:solidFill>
                <a:effectLst/>
                <a:latin typeface="Cambria"/>
              </a:rPr>
              <a:t>iyometrik</a:t>
            </a:r>
            <a:r>
              <a:rPr lang="tr-TR" sz="5000" dirty="0">
                <a:solidFill>
                  <a:schemeClr val="bg1">
                    <a:lumMod val="50000"/>
                  </a:schemeClr>
                </a:solidFill>
                <a:effectLst/>
                <a:latin typeface="Cambria"/>
              </a:rPr>
              <a:t> güvenlik sistemleri </a:t>
            </a:r>
            <a:r>
              <a:rPr lang="tr-TR" sz="5000" b="0" dirty="0">
                <a:solidFill>
                  <a:schemeClr val="bg1">
                    <a:lumMod val="50000"/>
                  </a:schemeClr>
                </a:solidFill>
                <a:effectLst/>
                <a:latin typeface="Cambria"/>
              </a:rPr>
              <a:t>kullanılabilir. Bu bağlamda </a:t>
            </a:r>
            <a:r>
              <a:rPr lang="tr-TR" sz="5000" dirty="0">
                <a:solidFill>
                  <a:schemeClr val="bg1">
                    <a:lumMod val="50000"/>
                  </a:schemeClr>
                </a:solidFill>
                <a:effectLst/>
                <a:latin typeface="Cambria"/>
              </a:rPr>
              <a:t>retina taraması </a:t>
            </a:r>
            <a:r>
              <a:rPr lang="tr-TR" sz="5000" b="0" dirty="0">
                <a:solidFill>
                  <a:schemeClr val="bg1">
                    <a:lumMod val="50000"/>
                  </a:schemeClr>
                </a:solidFill>
                <a:effectLst/>
                <a:latin typeface="Cambria"/>
              </a:rPr>
              <a:t>da kişilerin kopyalanamaz ve benzersiz biyolojik verilerini kullanarak işlem yapabilmelerini sağlar.</a:t>
            </a:r>
            <a:endParaRPr lang="tr-TR" sz="5000" b="0" dirty="0">
              <a:solidFill>
                <a:schemeClr val="bg1">
                  <a:lumMod val="50000"/>
                </a:schemeClr>
              </a:solidFill>
              <a:latin typeface="Cambria"/>
            </a:endParaRPr>
          </a:p>
          <a:p>
            <a:r>
              <a:rPr lang="tr-TR" sz="5000" b="0" dirty="0">
                <a:solidFill>
                  <a:schemeClr val="bg1">
                    <a:lumMod val="50000"/>
                  </a:schemeClr>
                </a:solidFill>
                <a:effectLst/>
                <a:latin typeface="Cambria"/>
              </a:rPr>
              <a:t>Bu </a:t>
            </a:r>
            <a:r>
              <a:rPr lang="tr-TR" sz="5000" b="0" strike="noStrike" dirty="0">
                <a:solidFill>
                  <a:schemeClr val="bg1">
                    <a:lumMod val="50000"/>
                  </a:schemeClr>
                </a:solidFill>
                <a:effectLst/>
                <a:latin typeface="Cambria"/>
              </a:rPr>
              <a:t>güvenlik sisteminden </a:t>
            </a:r>
            <a:r>
              <a:rPr lang="tr-TR" sz="5000" b="0" dirty="0">
                <a:solidFill>
                  <a:schemeClr val="bg1">
                    <a:lumMod val="50000"/>
                  </a:schemeClr>
                </a:solidFill>
                <a:effectLst/>
                <a:latin typeface="Cambria"/>
              </a:rPr>
              <a:t>geçmek için suni veya farklı bir yapıda iris kullanılamaz.</a:t>
            </a:r>
            <a:endParaRPr lang="tr-TR" sz="5000">
              <a:solidFill>
                <a:schemeClr val="bg1">
                  <a:lumMod val="50000"/>
                </a:schemeClr>
              </a:solidFill>
              <a:latin typeface="Cambria"/>
            </a:endParaRPr>
          </a:p>
        </p:txBody>
      </p:sp>
      <p:sp>
        <p:nvSpPr>
          <p:cNvPr id="5" name="Başlık 4">
            <a:extLst>
              <a:ext uri="{FF2B5EF4-FFF2-40B4-BE49-F238E27FC236}">
                <a16:creationId xmlns:a16="http://schemas.microsoft.com/office/drawing/2014/main" id="{8C37C84D-DD47-41F4-AF39-E7DBC5EEB8C8}"/>
              </a:ext>
            </a:extLst>
          </p:cNvPr>
          <p:cNvSpPr>
            <a:spLocks noGrp="1"/>
          </p:cNvSpPr>
          <p:nvPr>
            <p:ph type="title"/>
          </p:nvPr>
        </p:nvSpPr>
        <p:spPr>
          <a:xfrm>
            <a:off x="2146852" y="1013792"/>
            <a:ext cx="18842383" cy="1311966"/>
          </a:xfrm>
        </p:spPr>
        <p:txBody>
          <a:bodyPr>
            <a:normAutofit fontScale="90000"/>
          </a:bodyPr>
          <a:lstStyle/>
          <a:p>
            <a:r>
              <a:rPr lang="tr-TR" sz="9600" b="1" i="1" dirty="0">
                <a:ln w="9525">
                  <a:solidFill>
                    <a:schemeClr val="bg1"/>
                  </a:solidFill>
                  <a:prstDash val="solid"/>
                </a:ln>
                <a:solidFill>
                  <a:schemeClr val="bg1">
                    <a:lumMod val="75000"/>
                  </a:schemeClr>
                </a:solidFill>
                <a:effectLst>
                  <a:outerShdw blurRad="12700" dist="38100" dir="2700000" algn="tl" rotWithShape="0">
                    <a:schemeClr val="bg1">
                      <a:lumMod val="50000"/>
                    </a:schemeClr>
                  </a:outerShdw>
                </a:effectLst>
                <a:latin typeface="Cambria"/>
              </a:rPr>
              <a:t>Neden Tercih Ediliyor?</a:t>
            </a:r>
            <a:endParaRPr lang="tr-TR" sz="9600" b="1" i="1" dirty="0">
              <a:solidFill>
                <a:schemeClr val="bg1">
                  <a:lumMod val="75000"/>
                </a:schemeClr>
              </a:solidFill>
              <a:latin typeface="Cambria"/>
            </a:endParaRPr>
          </a:p>
        </p:txBody>
      </p:sp>
    </p:spTree>
    <p:extLst>
      <p:ext uri="{BB962C8B-B14F-4D97-AF65-F5344CB8AC3E}">
        <p14:creationId xmlns:p14="http://schemas.microsoft.com/office/powerpoint/2010/main" val="3001823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4771D6-B1A7-42EB-9163-BADB148A2F6A}"/>
              </a:ext>
            </a:extLst>
          </p:cNvPr>
          <p:cNvSpPr>
            <a:spLocks noGrp="1"/>
          </p:cNvSpPr>
          <p:nvPr>
            <p:ph type="title"/>
          </p:nvPr>
        </p:nvSpPr>
        <p:spPr>
          <a:xfrm>
            <a:off x="2032696" y="1423444"/>
            <a:ext cx="19621500" cy="2324100"/>
          </a:xfrm>
        </p:spPr>
        <p:txBody>
          <a:bodyPr>
            <a:noAutofit/>
          </a:bodyPr>
          <a:lstStyle/>
          <a:p>
            <a:r>
              <a:rPr lang="tr-TR" sz="8600" b="1" i="1" dirty="0">
                <a:solidFill>
                  <a:schemeClr val="bg1">
                    <a:lumMod val="75000"/>
                  </a:schemeClr>
                </a:solidFill>
                <a:latin typeface="Cambria"/>
              </a:rPr>
              <a:t>Retina Tanıma Sistemlerinde Önemli Faktörler</a:t>
            </a:r>
          </a:p>
        </p:txBody>
      </p:sp>
      <p:sp>
        <p:nvSpPr>
          <p:cNvPr id="5" name="Retina tanıma, kullanıcı ile çok fazla yakınlık gerektirdiğinden, toplanan ham görüntülerin kalitesini etkileyebilecek çok fazla faktör vardır. Bu faktörler de, kayıt ve doğrulama şablonlarının kalitesi üzerinde büyük bir etkiye sahip olabilir. Bu faktör">
            <a:extLst>
              <a:ext uri="{FF2B5EF4-FFF2-40B4-BE49-F238E27FC236}">
                <a16:creationId xmlns:a16="http://schemas.microsoft.com/office/drawing/2014/main" id="{7291ABBE-E7EE-486D-8060-B2D6DF75120A}"/>
              </a:ext>
            </a:extLst>
          </p:cNvPr>
          <p:cNvSpPr txBox="1">
            <a:spLocks/>
          </p:cNvSpPr>
          <p:nvPr/>
        </p:nvSpPr>
        <p:spPr>
          <a:xfrm>
            <a:off x="1510779" y="3767029"/>
            <a:ext cx="20498321" cy="8463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6731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a:lstStyle>
          <a:p>
            <a:pPr marL="0" indent="0" defTabSz="396239" hangingPunct="1">
              <a:spcBef>
                <a:spcPts val="1800"/>
              </a:spcBef>
              <a:buSzTx/>
              <a:buFontTx/>
              <a:buNone/>
              <a:defRPr sz="2400">
                <a:solidFill>
                  <a:schemeClr val="accent1">
                    <a:satOff val="3916"/>
                    <a:lumOff val="-15931"/>
                  </a:schemeClr>
                </a:solidFill>
                <a:effectLst>
                  <a:outerShdw blurRad="12192" dist="6096" dir="5400000" rotWithShape="0">
                    <a:srgbClr val="FFFFFF"/>
                  </a:outerShdw>
                </a:effectLst>
              </a:defRPr>
            </a:pPr>
            <a:r>
              <a:rPr lang="tr-TR" sz="3200" dirty="0">
                <a:solidFill>
                  <a:schemeClr val="bg1">
                    <a:lumMod val="50000"/>
                  </a:schemeClr>
                </a:solidFill>
                <a:effectLst>
                  <a:outerShdw blurRad="12192" dist="6096" dir="5400000" rotWithShape="0">
                    <a:srgbClr val="FFFFFF"/>
                  </a:outerShdw>
                </a:effectLst>
                <a:latin typeface="Cambria"/>
              </a:rPr>
              <a:t>Retina tanıma, kullanıcı ile çok fazla yakınlık gerektirdiğinden, toplanan ham görüntülerin kalitesini etkileyebilecek çok fazla faktör vardır. Bu faktörler de, kayıt ve doğrulama şablonlarının kalitesi üzerinde büyük bir etkiye sahip olabilir. Bu faktörler aşağıdaki gibidir:</a:t>
            </a:r>
            <a:endParaRPr lang="tr-TR" sz="3200" dirty="0">
              <a:solidFill>
                <a:schemeClr val="bg1">
                  <a:lumMod val="50000"/>
                </a:schemeClr>
              </a:solidFill>
              <a:latin typeface="Cambria"/>
            </a:endParaRPr>
          </a:p>
          <a:p>
            <a:pPr marL="389890" indent="-109220" defTabSz="396239" hangingPunct="1">
              <a:spcBef>
                <a:spcPts val="1800"/>
              </a:spcBef>
              <a:buSzPct val="100000"/>
              <a:buFontTx/>
              <a:buChar char="•"/>
              <a:defRPr sz="2400">
                <a:solidFill>
                  <a:srgbClr val="000000"/>
                </a:solidFill>
                <a:effectLst>
                  <a:outerShdw blurRad="12192" dist="6096" dir="5400000" rotWithShape="0">
                    <a:srgbClr val="FFFFFF"/>
                  </a:outerShdw>
                </a:effectLst>
              </a:defRPr>
            </a:pPr>
            <a:r>
              <a:rPr lang="tr-TR" sz="3200" dirty="0">
                <a:solidFill>
                  <a:schemeClr val="bg1">
                    <a:lumMod val="50000"/>
                  </a:schemeClr>
                </a:solidFill>
                <a:effectLst>
                  <a:outerShdw blurRad="12192" dist="6096" dir="5400000" rotWithShape="0">
                    <a:srgbClr val="FFFFFF"/>
                  </a:outerShdw>
                </a:effectLst>
                <a:latin typeface="Cambria"/>
              </a:rPr>
              <a:t>Bireyi süreç boyunca hareketsiz kalmalıdır. Çünkü işlem anında  yapılan ani veya kasıtsız herhangi bir hareket, kızılötesi ışık demetini Retinaya iletmek için kullanılan diyaframın lens hizalamasını olumsuz yönde etkileyebilir.</a:t>
            </a:r>
            <a:endParaRPr lang="tr-TR" sz="3200" dirty="0">
              <a:solidFill>
                <a:schemeClr val="bg1">
                  <a:lumMod val="50000"/>
                </a:schemeClr>
              </a:solidFill>
              <a:latin typeface="Cambria"/>
            </a:endParaRPr>
          </a:p>
          <a:p>
            <a:pPr marL="342900" indent="-342900" defTabSz="396239" hangingPunct="1">
              <a:spcBef>
                <a:spcPts val="1800"/>
              </a:spcBef>
              <a:buSzTx/>
              <a:buFont typeface="Arial"/>
              <a:buChar char="•"/>
              <a:defRPr sz="2400">
                <a:solidFill>
                  <a:srgbClr val="000000"/>
                </a:solidFill>
                <a:effectLst>
                  <a:outerShdw blurRad="12192" dist="6096" dir="5400000" rotWithShape="0">
                    <a:srgbClr val="FFFFFF"/>
                  </a:outerShdw>
                </a:effectLst>
              </a:defRPr>
            </a:pPr>
            <a:r>
              <a:rPr lang="tr-TR" sz="3200" dirty="0">
                <a:solidFill>
                  <a:schemeClr val="bg1">
                    <a:lumMod val="50000"/>
                  </a:schemeClr>
                </a:solidFill>
                <a:effectLst>
                  <a:outerShdw blurRad="12192" dist="6096" dir="5400000" rotWithShape="0">
                    <a:srgbClr val="FFFFFF"/>
                  </a:outerShdw>
                </a:effectLst>
                <a:latin typeface="Cambria"/>
              </a:rPr>
              <a:t>Yüksek kaliteli bir taramanın gerçekleşmesi için, yuva ile Retina arasında 3 inçten fazla olmayan bir mesafe olmalıdır. Mesafe bundan daha büyükse, tarama işlemi doğru olana kadar tekrarlanmalıdır.</a:t>
            </a:r>
            <a:endParaRPr lang="tr-TR" sz="3200" dirty="0">
              <a:solidFill>
                <a:schemeClr val="bg1">
                  <a:lumMod val="50000"/>
                </a:schemeClr>
              </a:solidFill>
              <a:latin typeface="Cambria"/>
            </a:endParaRPr>
          </a:p>
          <a:p>
            <a:pPr marL="389890" indent="-109220" defTabSz="396239" hangingPunct="1">
              <a:spcBef>
                <a:spcPts val="1800"/>
              </a:spcBef>
              <a:buSzPct val="100000"/>
              <a:buFontTx/>
              <a:buChar char="•"/>
              <a:defRPr sz="2400">
                <a:solidFill>
                  <a:srgbClr val="000000"/>
                </a:solidFill>
                <a:effectLst>
                  <a:outerShdw blurRad="12192" dist="6096" dir="5400000" rotWithShape="0">
                    <a:srgbClr val="FFFFFF"/>
                  </a:outerShdw>
                </a:effectLst>
              </a:defRPr>
            </a:pPr>
            <a:r>
              <a:rPr lang="tr-TR" sz="3200" dirty="0">
                <a:solidFill>
                  <a:schemeClr val="bg1">
                    <a:lumMod val="50000"/>
                  </a:schemeClr>
                </a:solidFill>
                <a:effectLst>
                  <a:outerShdw blurRad="12192" dist="6096" dir="5400000" rotWithShape="0">
                    <a:srgbClr val="FFFFFF"/>
                  </a:outerShdw>
                </a:effectLst>
                <a:latin typeface="Cambria"/>
              </a:rPr>
              <a:t>Bireyin gözbebeğinin büyüklüğü de Retina Tanıma Sistemleri'nde önemli bir faktördür. Ortalamadan daha küçük bir gözbebeği, Retinaya iletilen dış ışık miktarını büyük ölçüde azaltabilir.</a:t>
            </a:r>
            <a:endParaRPr lang="tr-TR" sz="3200" dirty="0">
              <a:solidFill>
                <a:schemeClr val="bg1">
                  <a:lumMod val="50000"/>
                </a:schemeClr>
              </a:solidFill>
              <a:latin typeface="Cambria"/>
            </a:endParaRPr>
          </a:p>
        </p:txBody>
      </p:sp>
    </p:spTree>
    <p:extLst>
      <p:ext uri="{BB962C8B-B14F-4D97-AF65-F5344CB8AC3E}">
        <p14:creationId xmlns:p14="http://schemas.microsoft.com/office/powerpoint/2010/main" val="386087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6344280E-3EBB-4EC0-BFA2-0EFF0768FAB3}"/>
              </a:ext>
            </a:extLst>
          </p:cNvPr>
          <p:cNvSpPr/>
          <p:nvPr/>
        </p:nvSpPr>
        <p:spPr>
          <a:xfrm>
            <a:off x="909845" y="1164512"/>
            <a:ext cx="21953622" cy="1169551"/>
          </a:xfrm>
          <a:prstGeom prst="rect">
            <a:avLst/>
          </a:prstGeom>
          <a:noFill/>
        </p:spPr>
        <p:txBody>
          <a:bodyPr wrap="square" lIns="182880" tIns="91440" rIns="182880" bIns="91440" anchor="t">
            <a:spAutoFit/>
          </a:bodyPr>
          <a:lstStyle/>
          <a:p>
            <a:pPr algn="ctr"/>
            <a:r>
              <a:rPr lang="tr-TR" sz="6400" b="1" dirty="0">
                <a:ln w="0"/>
                <a:solidFill>
                  <a:schemeClr val="bg1">
                    <a:lumMod val="50000"/>
                  </a:schemeClr>
                </a:solidFill>
                <a:effectLst>
                  <a:outerShdw blurRad="38100" dist="19050" dir="2700000" algn="tl" rotWithShape="0">
                    <a:schemeClr val="dk1">
                      <a:alpha val="40000"/>
                    </a:schemeClr>
                  </a:outerShdw>
                </a:effectLst>
                <a:latin typeface="Cambria"/>
              </a:rPr>
              <a:t>Retina Tarayıcı Sistemler Ne Gibi Avantajlar Sağlar?</a:t>
            </a:r>
            <a:endParaRPr lang="tr-TR" sz="6400" b="1">
              <a:solidFill>
                <a:schemeClr val="bg1">
                  <a:lumMod val="50000"/>
                </a:schemeClr>
              </a:solidFill>
              <a:latin typeface="Cambria"/>
            </a:endParaRPr>
          </a:p>
        </p:txBody>
      </p:sp>
      <p:graphicFrame>
        <p:nvGraphicFramePr>
          <p:cNvPr id="5" name="İçerik Yer Tutucusu 4">
            <a:extLst>
              <a:ext uri="{FF2B5EF4-FFF2-40B4-BE49-F238E27FC236}">
                <a16:creationId xmlns:a16="http://schemas.microsoft.com/office/drawing/2014/main" id="{0BEC7E4A-B4B6-4AAA-A251-AB7816561AE3}"/>
              </a:ext>
            </a:extLst>
          </p:cNvPr>
          <p:cNvGraphicFramePr>
            <a:graphicFrameLocks noGrp="1"/>
          </p:cNvGraphicFramePr>
          <p:nvPr>
            <p:ph idx="1"/>
            <p:extLst>
              <p:ext uri="{D42A27DB-BD31-4B8C-83A1-F6EECF244321}">
                <p14:modId xmlns:p14="http://schemas.microsoft.com/office/powerpoint/2010/main" val="3096434226"/>
              </p:ext>
            </p:extLst>
          </p:nvPr>
        </p:nvGraphicFramePr>
        <p:xfrm>
          <a:off x="1948070" y="2425147"/>
          <a:ext cx="19877172" cy="95415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37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090B1BCB-6F20-49A4-966E-E01C6087AE6C}"/>
              </a:ext>
            </a:extLst>
          </p:cNvPr>
          <p:cNvSpPr/>
          <p:nvPr/>
        </p:nvSpPr>
        <p:spPr>
          <a:xfrm>
            <a:off x="1206705" y="1042111"/>
            <a:ext cx="21031198" cy="2400657"/>
          </a:xfrm>
          <a:prstGeom prst="rect">
            <a:avLst/>
          </a:prstGeom>
          <a:noFill/>
        </p:spPr>
        <p:txBody>
          <a:bodyPr wrap="square" lIns="182880" tIns="91440" rIns="182880" bIns="91440" anchor="t">
            <a:spAutoFit/>
          </a:bodyPr>
          <a:lstStyle/>
          <a:p>
            <a:pPr algn="ctr"/>
            <a:r>
              <a:rPr lang="tr-TR" sz="7200" b="1" dirty="0">
                <a:ln w="0"/>
                <a:solidFill>
                  <a:srgbClr val="031F43"/>
                </a:solidFill>
                <a:effectLst>
                  <a:outerShdw blurRad="38100" dist="19050" dir="2700000" algn="tl" rotWithShape="0">
                    <a:schemeClr val="dk1">
                      <a:alpha val="40000"/>
                    </a:schemeClr>
                  </a:outerShdw>
                </a:effectLst>
                <a:latin typeface="Cambria"/>
              </a:rPr>
              <a:t>Retina Tarayıcı Sistemlerinde Ne Gibi Dezavantajlar Vardır?</a:t>
            </a:r>
            <a:endParaRPr lang="tr-TR" sz="7200" b="1">
              <a:solidFill>
                <a:srgbClr val="031F43"/>
              </a:solidFill>
              <a:latin typeface="Cambria"/>
            </a:endParaRPr>
          </a:p>
        </p:txBody>
      </p:sp>
      <p:graphicFrame>
        <p:nvGraphicFramePr>
          <p:cNvPr id="11" name="İçerik Yer Tutucusu 4">
            <a:extLst>
              <a:ext uri="{FF2B5EF4-FFF2-40B4-BE49-F238E27FC236}">
                <a16:creationId xmlns:a16="http://schemas.microsoft.com/office/drawing/2014/main" id="{8BD6F52E-A931-4EB9-82E0-4BCA89CFEC87}"/>
              </a:ext>
            </a:extLst>
          </p:cNvPr>
          <p:cNvGraphicFramePr>
            <a:graphicFrameLocks noGrp="1"/>
          </p:cNvGraphicFramePr>
          <p:nvPr>
            <p:ph idx="1"/>
            <p:extLst>
              <p:ext uri="{D42A27DB-BD31-4B8C-83A1-F6EECF244321}">
                <p14:modId xmlns:p14="http://schemas.microsoft.com/office/powerpoint/2010/main" val="638773798"/>
              </p:ext>
            </p:extLst>
          </p:nvPr>
        </p:nvGraphicFramePr>
        <p:xfrm>
          <a:off x="2229604" y="3433873"/>
          <a:ext cx="19937139" cy="8822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08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9AE8C7-72A7-4144-97DA-7CDD493FD758}"/>
              </a:ext>
            </a:extLst>
          </p:cNvPr>
          <p:cNvSpPr>
            <a:spLocks noGrp="1"/>
          </p:cNvSpPr>
          <p:nvPr>
            <p:ph type="title"/>
          </p:nvPr>
        </p:nvSpPr>
        <p:spPr/>
        <p:txBody>
          <a:bodyPr/>
          <a:lstStyle/>
          <a:p>
            <a:r>
              <a:rPr lang="tr-TR" b="1" u="sng" dirty="0">
                <a:solidFill>
                  <a:schemeClr val="bg2">
                    <a:lumMod val="50000"/>
                  </a:schemeClr>
                </a:solidFill>
              </a:rPr>
              <a:t>Kaynakça:</a:t>
            </a:r>
          </a:p>
        </p:txBody>
      </p:sp>
      <p:sp>
        <p:nvSpPr>
          <p:cNvPr id="3" name="İçerik Yer Tutucusu 2">
            <a:extLst>
              <a:ext uri="{FF2B5EF4-FFF2-40B4-BE49-F238E27FC236}">
                <a16:creationId xmlns:a16="http://schemas.microsoft.com/office/drawing/2014/main" id="{09DCED48-8B97-4A70-9C25-FE6009E76FBB}"/>
              </a:ext>
            </a:extLst>
          </p:cNvPr>
          <p:cNvSpPr>
            <a:spLocks noGrp="1"/>
          </p:cNvSpPr>
          <p:nvPr>
            <p:ph idx="1"/>
          </p:nvPr>
        </p:nvSpPr>
        <p:spPr/>
        <p:txBody>
          <a:bodyPr>
            <a:normAutofit/>
          </a:bodyPr>
          <a:lstStyle/>
          <a:p>
            <a:r>
              <a:rPr lang="tr-TR" sz="4800" u="sng" dirty="0">
                <a:solidFill>
                  <a:schemeClr val="bg1">
                    <a:lumMod val="50000"/>
                  </a:schemeClr>
                </a:solidFill>
                <a:latin typeface="Cambria"/>
                <a:hlinkClick r:id="rId2">
                  <a:extLst>
                    <a:ext uri="{A12FA001-AC4F-418D-AE19-62706E023703}">
                      <ahyp:hlinkClr xmlns:ahyp="http://schemas.microsoft.com/office/drawing/2018/hyperlinkcolor" val="tx"/>
                    </a:ext>
                  </a:extLst>
                </a:hlinkClick>
              </a:rPr>
              <a:t>https://www.netser.com.tr/tr/blog/biyometrik-sistemler-ve-kapsamlari-hakkinda-bilinmesi-gerekenler</a:t>
            </a:r>
            <a:endParaRPr lang="tr-TR" sz="4800" u="sng">
              <a:solidFill>
                <a:schemeClr val="bg1">
                  <a:lumMod val="50000"/>
                </a:schemeClr>
              </a:solidFill>
              <a:latin typeface="Cambria"/>
            </a:endParaRPr>
          </a:p>
          <a:p>
            <a:r>
              <a:rPr lang="tr-TR" sz="4800" u="sng" dirty="0">
                <a:solidFill>
                  <a:schemeClr val="bg1">
                    <a:lumMod val="50000"/>
                  </a:schemeClr>
                </a:solidFill>
                <a:latin typeface="Cambria"/>
                <a:hlinkClick r:id="rId3">
                  <a:extLst>
                    <a:ext uri="{A12FA001-AC4F-418D-AE19-62706E023703}">
                      <ahyp:hlinkClr xmlns:ahyp="http://schemas.microsoft.com/office/drawing/2018/hyperlinkcolor" val="tx"/>
                    </a:ext>
                  </a:extLst>
                </a:hlinkClick>
              </a:rPr>
              <a:t>http://web.firat.edu.tr/icits2011/papers/27856.pdf</a:t>
            </a:r>
            <a:endParaRPr lang="tr-TR" sz="4800" u="sng">
              <a:solidFill>
                <a:schemeClr val="bg1">
                  <a:lumMod val="50000"/>
                </a:schemeClr>
              </a:solidFill>
              <a:latin typeface="Cambria"/>
            </a:endParaRPr>
          </a:p>
          <a:p>
            <a:r>
              <a:rPr lang="tr-TR" sz="4800" u="sng" dirty="0">
                <a:solidFill>
                  <a:schemeClr val="bg1">
                    <a:lumMod val="50000"/>
                  </a:schemeClr>
                </a:solidFill>
                <a:latin typeface="Cambria"/>
                <a:hlinkClick r:id="rId4">
                  <a:extLst>
                    <a:ext uri="{A12FA001-AC4F-418D-AE19-62706E023703}">
                      <ahyp:hlinkClr xmlns:ahyp="http://schemas.microsoft.com/office/drawing/2018/hyperlinkcolor" val="tx"/>
                    </a:ext>
                  </a:extLst>
                </a:hlinkClick>
              </a:rPr>
              <a:t>https://www.evininustasi.com/blog/retina-taramali-guvenlik-sistemi-nedir-nasil-calisir,503</a:t>
            </a:r>
            <a:endParaRPr lang="tr-TR" sz="4800" u="sng">
              <a:solidFill>
                <a:schemeClr val="bg1">
                  <a:lumMod val="50000"/>
                </a:schemeClr>
              </a:solidFill>
              <a:latin typeface="Cambria"/>
            </a:endParaRPr>
          </a:p>
          <a:p>
            <a:r>
              <a:rPr lang="tr-TR" sz="4800" dirty="0">
                <a:solidFill>
                  <a:schemeClr val="bg1">
                    <a:lumMod val="50000"/>
                  </a:schemeClr>
                </a:solidFill>
                <a:latin typeface="Cambria"/>
                <a:ea typeface="+mn-lt"/>
                <a:cs typeface="+mn-lt"/>
              </a:rPr>
              <a:t>http://www.yanginguvenlik.com.tr/edergi/5/200/32/</a:t>
            </a:r>
            <a:endParaRPr lang="tr-TR" sz="4800" u="sng">
              <a:solidFill>
                <a:schemeClr val="bg1">
                  <a:lumMod val="50000"/>
                </a:schemeClr>
              </a:solidFill>
              <a:latin typeface="Cambria"/>
            </a:endParaRPr>
          </a:p>
        </p:txBody>
      </p:sp>
    </p:spTree>
    <p:extLst>
      <p:ext uri="{BB962C8B-B14F-4D97-AF65-F5344CB8AC3E}">
        <p14:creationId xmlns:p14="http://schemas.microsoft.com/office/powerpoint/2010/main" val="874506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çindekiler"/>
          <p:cNvSpPr txBox="1">
            <a:spLocks noGrp="1"/>
          </p:cNvSpPr>
          <p:nvPr>
            <p:ph type="title"/>
          </p:nvPr>
        </p:nvSpPr>
        <p:spPr>
          <a:prstGeom prst="rect">
            <a:avLst/>
          </a:prstGeom>
        </p:spPr>
        <p:txBody>
          <a:bodyPr/>
          <a:lstStyle/>
          <a:p>
            <a:r>
              <a:rPr lang="tr-TR" b="1" dirty="0">
                <a:solidFill>
                  <a:srgbClr val="002060"/>
                </a:solidFill>
                <a:latin typeface="Cambria"/>
              </a:rPr>
              <a:t>İçindekiler</a:t>
            </a:r>
            <a:endParaRPr lang="tr-TR" b="1">
              <a:solidFill>
                <a:srgbClr val="002060"/>
              </a:solidFill>
              <a:latin typeface="Cambria"/>
            </a:endParaRPr>
          </a:p>
        </p:txBody>
      </p:sp>
      <p:sp>
        <p:nvSpPr>
          <p:cNvPr id="123" name="a-Retina Anatomisi…"/>
          <p:cNvSpPr txBox="1">
            <a:spLocks noGrp="1"/>
          </p:cNvSpPr>
          <p:nvPr>
            <p:ph type="body" idx="1"/>
          </p:nvPr>
        </p:nvSpPr>
        <p:spPr>
          <a:prstGeom prst="rect">
            <a:avLst/>
          </a:prstGeom>
        </p:spPr>
        <p:txBody>
          <a:bodyPr>
            <a:normAutofit lnSpcReduction="10000"/>
          </a:bodyPr>
          <a:lstStyle/>
          <a:p>
            <a:pPr marL="685800" indent="-685800">
              <a:buFont typeface="Arial"/>
              <a:buChar char="•"/>
              <a:defRPr>
                <a:solidFill>
                  <a:schemeClr val="accent6"/>
                </a:solidFill>
              </a:defRPr>
            </a:pPr>
            <a:r>
              <a:rPr lang="tr-TR" dirty="0">
                <a:solidFill>
                  <a:srgbClr val="002060"/>
                </a:solidFill>
                <a:latin typeface="Cambria"/>
              </a:rPr>
              <a:t>Retina</a:t>
            </a:r>
            <a:r>
              <a:rPr dirty="0">
                <a:solidFill>
                  <a:srgbClr val="002060"/>
                </a:solidFill>
                <a:latin typeface="Cambria"/>
              </a:rPr>
              <a:t> </a:t>
            </a:r>
            <a:r>
              <a:rPr lang="tr-TR" dirty="0">
                <a:solidFill>
                  <a:srgbClr val="002060"/>
                </a:solidFill>
                <a:latin typeface="Cambria"/>
              </a:rPr>
              <a:t>Anatomisi</a:t>
            </a:r>
            <a:endParaRPr lang="tr-TR">
              <a:latin typeface="Cambria"/>
            </a:endParaRPr>
          </a:p>
          <a:p>
            <a:pPr marL="685800" indent="-685800">
              <a:buFont typeface="Arial"/>
              <a:buChar char="•"/>
              <a:defRPr>
                <a:solidFill>
                  <a:schemeClr val="accent6"/>
                </a:solidFill>
              </a:defRPr>
            </a:pPr>
            <a:r>
              <a:rPr lang="tr-TR" dirty="0">
                <a:solidFill>
                  <a:srgbClr val="002060"/>
                </a:solidFill>
                <a:latin typeface="Cambria"/>
              </a:rPr>
              <a:t>Retina </a:t>
            </a:r>
            <a:r>
              <a:rPr dirty="0">
                <a:solidFill>
                  <a:srgbClr val="002060"/>
                </a:solidFill>
                <a:latin typeface="Cambria"/>
              </a:rPr>
              <a:t>Tanıma </a:t>
            </a:r>
            <a:r>
              <a:rPr lang="tr-TR" dirty="0">
                <a:solidFill>
                  <a:srgbClr val="002060"/>
                </a:solidFill>
                <a:latin typeface="Cambria"/>
              </a:rPr>
              <a:t>Sistemleri</a:t>
            </a:r>
          </a:p>
          <a:p>
            <a:pPr marL="685800" indent="-685800">
              <a:buFont typeface="Arial"/>
              <a:buChar char="•"/>
              <a:defRPr>
                <a:solidFill>
                  <a:schemeClr val="accent6"/>
                </a:solidFill>
              </a:defRPr>
            </a:pPr>
            <a:r>
              <a:rPr lang="tr-TR" dirty="0">
                <a:solidFill>
                  <a:srgbClr val="002060"/>
                </a:solidFill>
                <a:latin typeface="Cambria"/>
              </a:rPr>
              <a:t>Retina Tanıma </a:t>
            </a:r>
            <a:r>
              <a:rPr dirty="0">
                <a:solidFill>
                  <a:srgbClr val="002060"/>
                </a:solidFill>
                <a:latin typeface="Cambria"/>
              </a:rPr>
              <a:t>Sistemlerinin Çalışma Şekli</a:t>
            </a:r>
            <a:endParaRPr lang="tr-TR">
              <a:solidFill>
                <a:srgbClr val="002060"/>
              </a:solidFill>
              <a:latin typeface="Cambria"/>
            </a:endParaRPr>
          </a:p>
          <a:p>
            <a:pPr marL="685800" indent="-685800">
              <a:buFont typeface="Arial"/>
              <a:buChar char="•"/>
              <a:defRPr>
                <a:solidFill>
                  <a:schemeClr val="accent6"/>
                </a:solidFill>
              </a:defRPr>
            </a:pPr>
            <a:r>
              <a:rPr lang="tr-TR" err="1">
                <a:solidFill>
                  <a:srgbClr val="002060"/>
                </a:solidFill>
                <a:latin typeface="Cambria"/>
              </a:rPr>
              <a:t>Retine</a:t>
            </a:r>
            <a:r>
              <a:rPr dirty="0">
                <a:solidFill>
                  <a:srgbClr val="002060"/>
                </a:solidFill>
                <a:latin typeface="Cambria"/>
              </a:rPr>
              <a:t> </a:t>
            </a:r>
            <a:r>
              <a:rPr err="1">
                <a:solidFill>
                  <a:srgbClr val="002060"/>
                </a:solidFill>
                <a:latin typeface="Cambria"/>
              </a:rPr>
              <a:t>Tanıma</a:t>
            </a:r>
            <a:r>
              <a:rPr dirty="0">
                <a:solidFill>
                  <a:srgbClr val="002060"/>
                </a:solidFill>
                <a:latin typeface="Cambria"/>
              </a:rPr>
              <a:t> </a:t>
            </a:r>
            <a:r>
              <a:rPr err="1">
                <a:solidFill>
                  <a:srgbClr val="002060"/>
                </a:solidFill>
                <a:latin typeface="Cambria"/>
              </a:rPr>
              <a:t>Sistemlerinin</a:t>
            </a:r>
            <a:r>
              <a:rPr dirty="0">
                <a:solidFill>
                  <a:srgbClr val="002060"/>
                </a:solidFill>
                <a:latin typeface="Cambria"/>
              </a:rPr>
              <a:t> </a:t>
            </a:r>
            <a:r>
              <a:rPr err="1">
                <a:solidFill>
                  <a:srgbClr val="002060"/>
                </a:solidFill>
                <a:latin typeface="Cambria"/>
              </a:rPr>
              <a:t>Kullanım</a:t>
            </a:r>
            <a:r>
              <a:rPr dirty="0">
                <a:solidFill>
                  <a:srgbClr val="002060"/>
                </a:solidFill>
                <a:latin typeface="Cambria"/>
              </a:rPr>
              <a:t> </a:t>
            </a:r>
            <a:r>
              <a:rPr err="1">
                <a:solidFill>
                  <a:srgbClr val="002060"/>
                </a:solidFill>
                <a:latin typeface="Cambria"/>
              </a:rPr>
              <a:t>Alanları</a:t>
            </a:r>
            <a:endParaRPr>
              <a:solidFill>
                <a:srgbClr val="002060"/>
              </a:solidFill>
              <a:latin typeface="Cambria"/>
            </a:endParaRPr>
          </a:p>
          <a:p>
            <a:pPr marL="685800" indent="-685800">
              <a:buFont typeface="Arial"/>
              <a:buChar char="•"/>
              <a:defRPr>
                <a:solidFill>
                  <a:schemeClr val="accent6"/>
                </a:solidFill>
              </a:defRPr>
            </a:pPr>
            <a:r>
              <a:rPr lang="tr-TR" dirty="0">
                <a:solidFill>
                  <a:srgbClr val="002060"/>
                </a:solidFill>
                <a:latin typeface="Cambria"/>
              </a:rPr>
              <a:t>Retina Tanıma Sistemlerinde Önemli Faktörler</a:t>
            </a:r>
          </a:p>
          <a:p>
            <a:pPr marL="685800" indent="-685800">
              <a:buFont typeface="Arial"/>
              <a:buChar char="•"/>
              <a:defRPr>
                <a:solidFill>
                  <a:schemeClr val="accent6"/>
                </a:solidFill>
              </a:defRPr>
            </a:pPr>
            <a:r>
              <a:rPr lang="tr-TR" dirty="0">
                <a:solidFill>
                  <a:srgbClr val="002060"/>
                </a:solidFill>
                <a:latin typeface="Cambria"/>
              </a:rPr>
              <a:t>Retina</a:t>
            </a:r>
            <a:r>
              <a:rPr dirty="0">
                <a:solidFill>
                  <a:srgbClr val="002060"/>
                </a:solidFill>
                <a:latin typeface="Cambria"/>
              </a:rPr>
              <a:t> </a:t>
            </a:r>
            <a:r>
              <a:rPr err="1">
                <a:solidFill>
                  <a:srgbClr val="002060"/>
                </a:solidFill>
                <a:latin typeface="Cambria"/>
              </a:rPr>
              <a:t>Tanıma</a:t>
            </a:r>
            <a:r>
              <a:rPr dirty="0">
                <a:solidFill>
                  <a:srgbClr val="002060"/>
                </a:solidFill>
                <a:latin typeface="Cambria"/>
              </a:rPr>
              <a:t> </a:t>
            </a:r>
            <a:r>
              <a:rPr err="1">
                <a:solidFill>
                  <a:srgbClr val="002060"/>
                </a:solidFill>
                <a:latin typeface="Cambria"/>
              </a:rPr>
              <a:t>Sistemlerin</a:t>
            </a:r>
            <a:r>
              <a:rPr lang="tr-TR" dirty="0">
                <a:solidFill>
                  <a:srgbClr val="002060"/>
                </a:solidFill>
                <a:latin typeface="Cambria"/>
              </a:rPr>
              <a:t>in Avantaj ve Dezavantajları</a:t>
            </a:r>
            <a:endParaRPr>
              <a:solidFill>
                <a:srgbClr val="002060"/>
              </a:solidFill>
              <a:latin typeface="Cambri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tina Anatomisi"/>
          <p:cNvSpPr txBox="1">
            <a:spLocks noGrp="1"/>
          </p:cNvSpPr>
          <p:nvPr>
            <p:ph type="title"/>
          </p:nvPr>
        </p:nvSpPr>
        <p:spPr>
          <a:xfrm>
            <a:off x="1447800" y="1575688"/>
            <a:ext cx="11675127" cy="3429001"/>
          </a:xfrm>
          <a:prstGeom prst="rect">
            <a:avLst/>
          </a:prstGeom>
        </p:spPr>
        <p:txBody>
          <a:bodyPr/>
          <a:lstStyle>
            <a:lvl1pPr>
              <a:defRPr>
                <a:solidFill>
                  <a:schemeClr val="accent1">
                    <a:satOff val="23585"/>
                    <a:lumOff val="-31317"/>
                  </a:schemeClr>
                </a:solidFill>
              </a:defRPr>
            </a:lvl1pPr>
          </a:lstStyle>
          <a:p>
            <a:r>
              <a:rPr lang="tr-TR" b="1" dirty="0">
                <a:solidFill>
                  <a:srgbClr val="002060"/>
                </a:solidFill>
                <a:latin typeface="Cambria"/>
              </a:rPr>
              <a:t>Retinanın </a:t>
            </a:r>
            <a:r>
              <a:rPr b="1" dirty="0">
                <a:solidFill>
                  <a:srgbClr val="002060"/>
                </a:solidFill>
                <a:latin typeface="Cambria"/>
              </a:rPr>
              <a:t>Anatomisi</a:t>
            </a:r>
            <a:endParaRPr lang="tr-TR" b="1">
              <a:solidFill>
                <a:srgbClr val="002060"/>
              </a:solidFill>
              <a:latin typeface="Cambria"/>
            </a:endParaRPr>
          </a:p>
        </p:txBody>
      </p:sp>
      <p:sp>
        <p:nvSpPr>
          <p:cNvPr id="126" name="Retina tabakası, gözün ön kısmında yer alan saydam tabakanın altında bulunan tabakadır ve üç kısımdan meydana gelir. Bu tabaka aynı zamanda renk veren tabakadır ve her insanda farklı özelliklere sahiptir."/>
          <p:cNvSpPr txBox="1">
            <a:spLocks noGrp="1"/>
          </p:cNvSpPr>
          <p:nvPr>
            <p:ph type="body" sz="quarter" idx="1"/>
          </p:nvPr>
        </p:nvSpPr>
        <p:spPr>
          <a:xfrm>
            <a:off x="1686339" y="5804663"/>
            <a:ext cx="11341100" cy="4813301"/>
          </a:xfrm>
          <a:prstGeom prst="rect">
            <a:avLst/>
          </a:prstGeom>
        </p:spPr>
        <p:txBody>
          <a:bodyPr lIns="50800" tIns="50800" rIns="50800" bIns="50800" anchor="t">
            <a:noAutofit/>
          </a:bodyPr>
          <a:lstStyle>
            <a:lvl1pPr algn="just" defTabSz="784225">
              <a:lnSpc>
                <a:spcPct val="100000"/>
              </a:lnSpc>
              <a:defRPr sz="5320">
                <a:solidFill>
                  <a:schemeClr val="accent1"/>
                </a:solidFill>
                <a:effectLst>
                  <a:outerShdw blurRad="24130" dist="12065" dir="5400000" rotWithShape="0">
                    <a:srgbClr val="FFFFFF"/>
                  </a:outerShdw>
                </a:effectLst>
              </a:defRPr>
            </a:lvl1pPr>
          </a:lstStyle>
          <a:p>
            <a:r>
              <a:rPr sz="5300" dirty="0">
                <a:solidFill>
                  <a:schemeClr val="bg1">
                    <a:lumMod val="50000"/>
                  </a:schemeClr>
                </a:solidFill>
                <a:latin typeface="Cambria"/>
              </a:rPr>
              <a:t>Retina tabakası, gözün ön kısmında yer alan saydam tabakanın altında bulunan tabakadır ve üç kısımdan meydana gelir. Bu tabaka aynı zamanda renk veren tabakadır ve her insanda farklı özelliklere sahiptir. </a:t>
            </a:r>
            <a:endParaRPr lang="tr-TR" sz="5300" dirty="0">
              <a:solidFill>
                <a:schemeClr val="bg1">
                  <a:lumMod val="50000"/>
                </a:schemeClr>
              </a:solidFill>
              <a:latin typeface="Cambria"/>
            </a:endParaRPr>
          </a:p>
        </p:txBody>
      </p:sp>
      <p:pic>
        <p:nvPicPr>
          <p:cNvPr id="127" name="Retina-dekolmanı.png" descr="Retina-dekolmanı.png"/>
          <p:cNvPicPr>
            <a:picLocks/>
          </p:cNvPicPr>
          <p:nvPr/>
        </p:nvPicPr>
        <p:blipFill>
          <a:blip r:embed="rId2"/>
          <a:stretch>
            <a:fillRect/>
          </a:stretch>
        </p:blipFill>
        <p:spPr>
          <a:xfrm>
            <a:off x="14184952" y="4481144"/>
            <a:ext cx="8280808" cy="6543603"/>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ina Tanıma Sistemleri"/>
          <p:cNvSpPr txBox="1">
            <a:spLocks noGrp="1"/>
          </p:cNvSpPr>
          <p:nvPr>
            <p:ph type="title"/>
          </p:nvPr>
        </p:nvSpPr>
        <p:spPr>
          <a:prstGeom prst="rect">
            <a:avLst/>
          </a:prstGeom>
        </p:spPr>
        <p:txBody>
          <a:bodyPr/>
          <a:lstStyle>
            <a:lvl1pPr>
              <a:defRPr>
                <a:solidFill>
                  <a:schemeClr val="accent1">
                    <a:satOff val="23585"/>
                    <a:lumOff val="-31317"/>
                  </a:schemeClr>
                </a:solidFill>
              </a:defRPr>
            </a:lvl1pPr>
          </a:lstStyle>
          <a:p>
            <a:r>
              <a:rPr b="1" i="1" dirty="0">
                <a:latin typeface="Cambria"/>
              </a:rPr>
              <a:t>Retina Tanıma Sistemleri</a:t>
            </a:r>
            <a:endParaRPr lang="tr-TR" b="1" i="1">
              <a:latin typeface="Cambria"/>
            </a:endParaRPr>
          </a:p>
        </p:txBody>
      </p:sp>
      <p:sp>
        <p:nvSpPr>
          <p:cNvPr id="132" name="1980'lerde geliştirilen retina taraması, en iyi bilinen biyometrik teknolojilerden biridir, ancak aynı zamanda en az kullanılanlardan biridir.…"/>
          <p:cNvSpPr txBox="1">
            <a:spLocks noGrp="1"/>
          </p:cNvSpPr>
          <p:nvPr>
            <p:ph type="body" idx="1"/>
          </p:nvPr>
        </p:nvSpPr>
        <p:spPr>
          <a:xfrm>
            <a:off x="1432363" y="3874820"/>
            <a:ext cx="20268679" cy="7857648"/>
          </a:xfrm>
          <a:prstGeom prst="rect">
            <a:avLst/>
          </a:prstGeom>
        </p:spPr>
        <p:txBody>
          <a:bodyPr>
            <a:normAutofit lnSpcReduction="10000"/>
          </a:bodyPr>
          <a:lstStyle/>
          <a:p>
            <a:pPr marL="0" indent="0" defTabSz="412750">
              <a:spcBef>
                <a:spcPts val="1900"/>
              </a:spcBef>
              <a:buSzTx/>
              <a:buNone/>
              <a:defRPr sz="2500">
                <a:solidFill>
                  <a:schemeClr val="accent1"/>
                </a:solidFill>
                <a:effectLst>
                  <a:outerShdw blurRad="12700" dist="6350" dir="5400000" rotWithShape="0">
                    <a:srgbClr val="FFFFFF"/>
                  </a:outerShdw>
                </a:effectLst>
              </a:defRPr>
            </a:pPr>
            <a:endParaRPr dirty="0"/>
          </a:p>
          <a:p>
            <a:pPr marL="0" indent="0" defTabSz="412750">
              <a:spcBef>
                <a:spcPts val="1900"/>
              </a:spcBef>
              <a:buSzTx/>
              <a:buNone/>
              <a:defRPr sz="3800">
                <a:solidFill>
                  <a:schemeClr val="accent1"/>
                </a:solidFill>
                <a:effectLst>
                  <a:outerShdw blurRad="12700" dist="6350" dir="5400000" rotWithShape="0">
                    <a:srgbClr val="FFFFFF"/>
                  </a:outerShdw>
                </a:effectLst>
              </a:defRPr>
            </a:pPr>
            <a:r>
              <a:rPr dirty="0">
                <a:solidFill>
                  <a:schemeClr val="bg1">
                    <a:lumMod val="50000"/>
                  </a:schemeClr>
                </a:solidFill>
                <a:latin typeface="Cambria"/>
              </a:rPr>
              <a:t>1980'lerde </a:t>
            </a:r>
            <a:r>
              <a:rPr dirty="0" err="1">
                <a:solidFill>
                  <a:schemeClr val="bg1">
                    <a:lumMod val="50000"/>
                  </a:schemeClr>
                </a:solidFill>
                <a:latin typeface="Cambria"/>
              </a:rPr>
              <a:t>geliştirilen</a:t>
            </a:r>
            <a:r>
              <a:rPr dirty="0">
                <a:solidFill>
                  <a:schemeClr val="bg1">
                    <a:lumMod val="50000"/>
                  </a:schemeClr>
                </a:solidFill>
                <a:latin typeface="Cambria"/>
              </a:rPr>
              <a:t> retina </a:t>
            </a:r>
            <a:r>
              <a:rPr dirty="0" err="1">
                <a:solidFill>
                  <a:schemeClr val="bg1">
                    <a:lumMod val="50000"/>
                  </a:schemeClr>
                </a:solidFill>
                <a:latin typeface="Cambria"/>
              </a:rPr>
              <a:t>taraması</a:t>
            </a:r>
            <a:r>
              <a:rPr dirty="0">
                <a:solidFill>
                  <a:schemeClr val="bg1">
                    <a:lumMod val="50000"/>
                  </a:schemeClr>
                </a:solidFill>
                <a:latin typeface="Cambria"/>
              </a:rPr>
              <a:t>, en </a:t>
            </a:r>
            <a:r>
              <a:rPr dirty="0" err="1">
                <a:solidFill>
                  <a:schemeClr val="bg1">
                    <a:lumMod val="50000"/>
                  </a:schemeClr>
                </a:solidFill>
                <a:latin typeface="Cambria"/>
              </a:rPr>
              <a:t>iyi</a:t>
            </a:r>
            <a:r>
              <a:rPr dirty="0">
                <a:solidFill>
                  <a:schemeClr val="bg1">
                    <a:lumMod val="50000"/>
                  </a:schemeClr>
                </a:solidFill>
                <a:latin typeface="Cambria"/>
              </a:rPr>
              <a:t> </a:t>
            </a:r>
            <a:r>
              <a:rPr dirty="0" err="1">
                <a:solidFill>
                  <a:schemeClr val="bg1">
                    <a:lumMod val="50000"/>
                  </a:schemeClr>
                </a:solidFill>
                <a:latin typeface="Cambria"/>
              </a:rPr>
              <a:t>bilinen</a:t>
            </a:r>
            <a:r>
              <a:rPr dirty="0">
                <a:solidFill>
                  <a:schemeClr val="bg1">
                    <a:lumMod val="50000"/>
                  </a:schemeClr>
                </a:solidFill>
                <a:latin typeface="Cambria"/>
              </a:rPr>
              <a:t> </a:t>
            </a:r>
            <a:r>
              <a:rPr dirty="0" err="1">
                <a:solidFill>
                  <a:schemeClr val="bg1">
                    <a:lumMod val="50000"/>
                  </a:schemeClr>
                </a:solidFill>
                <a:latin typeface="Cambria"/>
              </a:rPr>
              <a:t>biyometrik</a:t>
            </a:r>
            <a:r>
              <a:rPr dirty="0">
                <a:solidFill>
                  <a:schemeClr val="bg1">
                    <a:lumMod val="50000"/>
                  </a:schemeClr>
                </a:solidFill>
                <a:latin typeface="Cambria"/>
              </a:rPr>
              <a:t> </a:t>
            </a:r>
            <a:r>
              <a:rPr dirty="0" err="1">
                <a:solidFill>
                  <a:schemeClr val="bg1">
                    <a:lumMod val="50000"/>
                  </a:schemeClr>
                </a:solidFill>
                <a:latin typeface="Cambria"/>
              </a:rPr>
              <a:t>teknolojilerden</a:t>
            </a:r>
            <a:r>
              <a:rPr dirty="0">
                <a:solidFill>
                  <a:schemeClr val="bg1">
                    <a:lumMod val="50000"/>
                  </a:schemeClr>
                </a:solidFill>
                <a:latin typeface="Cambria"/>
              </a:rPr>
              <a:t> </a:t>
            </a:r>
            <a:r>
              <a:rPr dirty="0" err="1">
                <a:solidFill>
                  <a:schemeClr val="bg1">
                    <a:lumMod val="50000"/>
                  </a:schemeClr>
                </a:solidFill>
                <a:latin typeface="Cambria"/>
              </a:rPr>
              <a:t>biridir</a:t>
            </a:r>
            <a:r>
              <a:rPr dirty="0">
                <a:solidFill>
                  <a:schemeClr val="bg1">
                    <a:lumMod val="50000"/>
                  </a:schemeClr>
                </a:solidFill>
                <a:latin typeface="Cambria"/>
              </a:rPr>
              <a:t>, </a:t>
            </a:r>
            <a:r>
              <a:rPr dirty="0" err="1">
                <a:solidFill>
                  <a:schemeClr val="bg1">
                    <a:lumMod val="50000"/>
                  </a:schemeClr>
                </a:solidFill>
                <a:latin typeface="Cambria"/>
              </a:rPr>
              <a:t>ancak</a:t>
            </a:r>
            <a:r>
              <a:rPr dirty="0">
                <a:solidFill>
                  <a:schemeClr val="bg1">
                    <a:lumMod val="50000"/>
                  </a:schemeClr>
                </a:solidFill>
                <a:latin typeface="Cambria"/>
              </a:rPr>
              <a:t> </a:t>
            </a:r>
            <a:r>
              <a:rPr dirty="0" err="1">
                <a:solidFill>
                  <a:schemeClr val="bg1">
                    <a:lumMod val="50000"/>
                  </a:schemeClr>
                </a:solidFill>
                <a:latin typeface="Cambria"/>
              </a:rPr>
              <a:t>aynı</a:t>
            </a:r>
            <a:r>
              <a:rPr dirty="0">
                <a:solidFill>
                  <a:schemeClr val="bg1">
                    <a:lumMod val="50000"/>
                  </a:schemeClr>
                </a:solidFill>
                <a:latin typeface="Cambria"/>
              </a:rPr>
              <a:t> </a:t>
            </a:r>
            <a:r>
              <a:rPr dirty="0" err="1">
                <a:solidFill>
                  <a:schemeClr val="bg1">
                    <a:lumMod val="50000"/>
                  </a:schemeClr>
                </a:solidFill>
                <a:latin typeface="Cambria"/>
              </a:rPr>
              <a:t>zamanda</a:t>
            </a:r>
            <a:r>
              <a:rPr dirty="0">
                <a:solidFill>
                  <a:schemeClr val="bg1">
                    <a:lumMod val="50000"/>
                  </a:schemeClr>
                </a:solidFill>
                <a:latin typeface="Cambria"/>
              </a:rPr>
              <a:t> en </a:t>
            </a:r>
            <a:r>
              <a:rPr dirty="0" err="1">
                <a:solidFill>
                  <a:schemeClr val="bg1">
                    <a:lumMod val="50000"/>
                  </a:schemeClr>
                </a:solidFill>
                <a:latin typeface="Cambria"/>
              </a:rPr>
              <a:t>az</a:t>
            </a:r>
            <a:r>
              <a:rPr dirty="0">
                <a:solidFill>
                  <a:schemeClr val="bg1">
                    <a:lumMod val="50000"/>
                  </a:schemeClr>
                </a:solidFill>
                <a:latin typeface="Cambria"/>
              </a:rPr>
              <a:t> </a:t>
            </a:r>
            <a:r>
              <a:rPr dirty="0" err="1">
                <a:solidFill>
                  <a:schemeClr val="bg1">
                    <a:lumMod val="50000"/>
                  </a:schemeClr>
                </a:solidFill>
                <a:latin typeface="Cambria"/>
              </a:rPr>
              <a:t>kullanılanlardan</a:t>
            </a:r>
            <a:r>
              <a:rPr dirty="0">
                <a:solidFill>
                  <a:schemeClr val="bg1">
                    <a:lumMod val="50000"/>
                  </a:schemeClr>
                </a:solidFill>
                <a:latin typeface="Cambria"/>
              </a:rPr>
              <a:t> </a:t>
            </a:r>
            <a:r>
              <a:rPr dirty="0" err="1">
                <a:solidFill>
                  <a:schemeClr val="bg1">
                    <a:lumMod val="50000"/>
                  </a:schemeClr>
                </a:solidFill>
                <a:latin typeface="Cambria"/>
              </a:rPr>
              <a:t>biridir</a:t>
            </a:r>
            <a:r>
              <a:rPr dirty="0">
                <a:solidFill>
                  <a:schemeClr val="bg1">
                    <a:lumMod val="50000"/>
                  </a:schemeClr>
                </a:solidFill>
                <a:latin typeface="Cambria"/>
              </a:rPr>
              <a:t>.</a:t>
            </a:r>
          </a:p>
          <a:p>
            <a:pPr marL="0" indent="0" defTabSz="412750">
              <a:spcBef>
                <a:spcPts val="1900"/>
              </a:spcBef>
              <a:buSzTx/>
              <a:buNone/>
              <a:defRPr sz="3800">
                <a:solidFill>
                  <a:schemeClr val="accent1"/>
                </a:solidFill>
                <a:effectLst>
                  <a:outerShdw blurRad="12700" dist="6350" dir="5400000" rotWithShape="0">
                    <a:srgbClr val="FFFFFF"/>
                  </a:outerShdw>
                </a:effectLst>
              </a:defRPr>
            </a:pPr>
            <a:r>
              <a:rPr dirty="0">
                <a:solidFill>
                  <a:schemeClr val="bg1">
                    <a:lumMod val="50000"/>
                  </a:schemeClr>
                </a:solidFill>
                <a:latin typeface="Cambria"/>
              </a:rPr>
              <a:t>Retina </a:t>
            </a:r>
            <a:r>
              <a:rPr dirty="0" err="1">
                <a:solidFill>
                  <a:schemeClr val="bg1">
                    <a:lumMod val="50000"/>
                  </a:schemeClr>
                </a:solidFill>
                <a:latin typeface="Cambria"/>
              </a:rPr>
              <a:t>taramaları</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a:t>
            </a:r>
            <a:r>
              <a:rPr dirty="0" err="1">
                <a:solidFill>
                  <a:schemeClr val="bg1">
                    <a:lumMod val="50000"/>
                  </a:schemeClr>
                </a:solidFill>
                <a:latin typeface="Cambria"/>
              </a:rPr>
              <a:t>kişinin</a:t>
            </a:r>
            <a:r>
              <a:rPr dirty="0">
                <a:solidFill>
                  <a:schemeClr val="bg1">
                    <a:lumMod val="50000"/>
                  </a:schemeClr>
                </a:solidFill>
                <a:latin typeface="Cambria"/>
              </a:rPr>
              <a:t> </a:t>
            </a:r>
            <a:r>
              <a:rPr dirty="0" err="1">
                <a:solidFill>
                  <a:schemeClr val="bg1">
                    <a:lumMod val="50000"/>
                  </a:schemeClr>
                </a:solidFill>
                <a:latin typeface="Cambria"/>
              </a:rPr>
              <a:t>retinasının</a:t>
            </a:r>
            <a:r>
              <a:rPr dirty="0">
                <a:solidFill>
                  <a:schemeClr val="bg1">
                    <a:lumMod val="50000"/>
                  </a:schemeClr>
                </a:solidFill>
                <a:latin typeface="Cambria"/>
              </a:rPr>
              <a:t> </a:t>
            </a:r>
            <a:r>
              <a:rPr dirty="0" err="1">
                <a:solidFill>
                  <a:schemeClr val="bg1">
                    <a:lumMod val="50000"/>
                  </a:schemeClr>
                </a:solidFill>
                <a:latin typeface="Cambria"/>
              </a:rPr>
              <a:t>benzersiz</a:t>
            </a:r>
            <a:r>
              <a:rPr dirty="0">
                <a:solidFill>
                  <a:schemeClr val="bg1">
                    <a:lumMod val="50000"/>
                  </a:schemeClr>
                </a:solidFill>
                <a:latin typeface="Cambria"/>
              </a:rPr>
              <a:t> </a:t>
            </a:r>
            <a:r>
              <a:rPr dirty="0" err="1">
                <a:solidFill>
                  <a:schemeClr val="bg1">
                    <a:lumMod val="50000"/>
                  </a:schemeClr>
                </a:solidFill>
                <a:latin typeface="Cambria"/>
              </a:rPr>
              <a:t>modellerini</a:t>
            </a:r>
            <a:r>
              <a:rPr dirty="0">
                <a:solidFill>
                  <a:schemeClr val="bg1">
                    <a:lumMod val="50000"/>
                  </a:schemeClr>
                </a:solidFill>
                <a:latin typeface="Cambria"/>
              </a:rPr>
              <a:t> </a:t>
            </a:r>
            <a:r>
              <a:rPr dirty="0" err="1">
                <a:solidFill>
                  <a:schemeClr val="bg1">
                    <a:lumMod val="50000"/>
                  </a:schemeClr>
                </a:solidFill>
                <a:latin typeface="Cambria"/>
              </a:rPr>
              <a:t>haritalandırır</a:t>
            </a:r>
            <a:r>
              <a:rPr dirty="0">
                <a:solidFill>
                  <a:schemeClr val="bg1">
                    <a:lumMod val="50000"/>
                  </a:schemeClr>
                </a:solidFill>
                <a:latin typeface="Cambria"/>
              </a:rPr>
              <a:t>. Retina </a:t>
            </a:r>
            <a:r>
              <a:rPr dirty="0" err="1">
                <a:solidFill>
                  <a:schemeClr val="bg1">
                    <a:lumMod val="50000"/>
                  </a:schemeClr>
                </a:solidFill>
                <a:latin typeface="Cambria"/>
              </a:rPr>
              <a:t>içindeki</a:t>
            </a:r>
            <a:r>
              <a:rPr dirty="0">
                <a:solidFill>
                  <a:schemeClr val="bg1">
                    <a:lumMod val="50000"/>
                  </a:schemeClr>
                </a:solidFill>
                <a:latin typeface="Cambria"/>
              </a:rPr>
              <a:t> </a:t>
            </a:r>
            <a:r>
              <a:rPr dirty="0" err="1">
                <a:solidFill>
                  <a:schemeClr val="bg1">
                    <a:lumMod val="50000"/>
                  </a:schemeClr>
                </a:solidFill>
                <a:latin typeface="Cambria"/>
              </a:rPr>
              <a:t>kan</a:t>
            </a:r>
            <a:r>
              <a:rPr dirty="0">
                <a:solidFill>
                  <a:schemeClr val="bg1">
                    <a:lumMod val="50000"/>
                  </a:schemeClr>
                </a:solidFill>
                <a:latin typeface="Cambria"/>
              </a:rPr>
              <a:t> </a:t>
            </a:r>
            <a:r>
              <a:rPr dirty="0" err="1">
                <a:solidFill>
                  <a:schemeClr val="bg1">
                    <a:lumMod val="50000"/>
                  </a:schemeClr>
                </a:solidFill>
                <a:latin typeface="Cambria"/>
              </a:rPr>
              <a:t>damarları</a:t>
            </a:r>
            <a:r>
              <a:rPr dirty="0">
                <a:solidFill>
                  <a:schemeClr val="bg1">
                    <a:lumMod val="50000"/>
                  </a:schemeClr>
                </a:solidFill>
                <a:latin typeface="Cambria"/>
              </a:rPr>
              <a:t> </a:t>
            </a:r>
            <a:r>
              <a:rPr dirty="0" err="1">
                <a:solidFill>
                  <a:schemeClr val="bg1">
                    <a:lumMod val="50000"/>
                  </a:schemeClr>
                </a:solidFill>
                <a:latin typeface="Cambria"/>
              </a:rPr>
              <a:t>ışığı</a:t>
            </a:r>
            <a:r>
              <a:rPr dirty="0">
                <a:solidFill>
                  <a:schemeClr val="bg1">
                    <a:lumMod val="50000"/>
                  </a:schemeClr>
                </a:solidFill>
                <a:latin typeface="Cambria"/>
              </a:rPr>
              <a:t> </a:t>
            </a:r>
            <a:r>
              <a:rPr dirty="0" err="1">
                <a:solidFill>
                  <a:schemeClr val="bg1">
                    <a:lumMod val="50000"/>
                  </a:schemeClr>
                </a:solidFill>
                <a:latin typeface="Cambria"/>
              </a:rPr>
              <a:t>çevreleyen</a:t>
            </a:r>
            <a:r>
              <a:rPr dirty="0">
                <a:solidFill>
                  <a:schemeClr val="bg1">
                    <a:lumMod val="50000"/>
                  </a:schemeClr>
                </a:solidFill>
                <a:latin typeface="Cambria"/>
              </a:rPr>
              <a:t> </a:t>
            </a:r>
            <a:r>
              <a:rPr dirty="0" err="1">
                <a:solidFill>
                  <a:schemeClr val="bg1">
                    <a:lumMod val="50000"/>
                  </a:schemeClr>
                </a:solidFill>
                <a:latin typeface="Cambria"/>
              </a:rPr>
              <a:t>dokudan</a:t>
            </a:r>
            <a:r>
              <a:rPr dirty="0">
                <a:solidFill>
                  <a:schemeClr val="bg1">
                    <a:lumMod val="50000"/>
                  </a:schemeClr>
                </a:solidFill>
                <a:latin typeface="Cambria"/>
              </a:rPr>
              <a:t> </a:t>
            </a:r>
            <a:r>
              <a:rPr dirty="0" err="1">
                <a:solidFill>
                  <a:schemeClr val="bg1">
                    <a:lumMod val="50000"/>
                  </a:schemeClr>
                </a:solidFill>
                <a:latin typeface="Cambria"/>
              </a:rPr>
              <a:t>daha</a:t>
            </a:r>
            <a:r>
              <a:rPr dirty="0">
                <a:solidFill>
                  <a:schemeClr val="bg1">
                    <a:lumMod val="50000"/>
                  </a:schemeClr>
                </a:solidFill>
                <a:latin typeface="Cambria"/>
              </a:rPr>
              <a:t> </a:t>
            </a:r>
            <a:r>
              <a:rPr dirty="0" err="1">
                <a:solidFill>
                  <a:schemeClr val="bg1">
                    <a:lumMod val="50000"/>
                  </a:schemeClr>
                </a:solidFill>
                <a:latin typeface="Cambria"/>
              </a:rPr>
              <a:t>kolay</a:t>
            </a:r>
            <a:r>
              <a:rPr dirty="0">
                <a:solidFill>
                  <a:schemeClr val="bg1">
                    <a:lumMod val="50000"/>
                  </a:schemeClr>
                </a:solidFill>
                <a:latin typeface="Cambria"/>
              </a:rPr>
              <a:t> </a:t>
            </a:r>
            <a:r>
              <a:rPr dirty="0" err="1">
                <a:solidFill>
                  <a:schemeClr val="bg1">
                    <a:lumMod val="50000"/>
                  </a:schemeClr>
                </a:solidFill>
                <a:latin typeface="Cambria"/>
              </a:rPr>
              <a:t>emer</a:t>
            </a:r>
            <a:r>
              <a:rPr dirty="0">
                <a:solidFill>
                  <a:schemeClr val="bg1">
                    <a:lumMod val="50000"/>
                  </a:schemeClr>
                </a:solidFill>
                <a:latin typeface="Cambria"/>
              </a:rPr>
              <a:t> </a:t>
            </a:r>
            <a:r>
              <a:rPr dirty="0" err="1">
                <a:solidFill>
                  <a:schemeClr val="bg1">
                    <a:lumMod val="50000"/>
                  </a:schemeClr>
                </a:solidFill>
                <a:latin typeface="Cambria"/>
              </a:rPr>
              <a:t>ve</a:t>
            </a:r>
            <a:r>
              <a:rPr dirty="0">
                <a:solidFill>
                  <a:schemeClr val="bg1">
                    <a:lumMod val="50000"/>
                  </a:schemeClr>
                </a:solidFill>
                <a:latin typeface="Cambria"/>
              </a:rPr>
              <a:t> </a:t>
            </a:r>
            <a:r>
              <a:rPr dirty="0" err="1">
                <a:solidFill>
                  <a:schemeClr val="bg1">
                    <a:lumMod val="50000"/>
                  </a:schemeClr>
                </a:solidFill>
                <a:latin typeface="Cambria"/>
              </a:rPr>
              <a:t>uygun</a:t>
            </a:r>
            <a:r>
              <a:rPr dirty="0">
                <a:solidFill>
                  <a:schemeClr val="bg1">
                    <a:lumMod val="50000"/>
                  </a:schemeClr>
                </a:solidFill>
                <a:latin typeface="Cambria"/>
              </a:rPr>
              <a:t> </a:t>
            </a:r>
            <a:r>
              <a:rPr dirty="0" err="1">
                <a:solidFill>
                  <a:schemeClr val="bg1">
                    <a:lumMod val="50000"/>
                  </a:schemeClr>
                </a:solidFill>
                <a:latin typeface="Cambria"/>
              </a:rPr>
              <a:t>ışıklandırma</a:t>
            </a:r>
            <a:r>
              <a:rPr dirty="0">
                <a:solidFill>
                  <a:schemeClr val="bg1">
                    <a:lumMod val="50000"/>
                  </a:schemeClr>
                </a:solidFill>
                <a:latin typeface="Cambria"/>
              </a:rPr>
              <a:t> </a:t>
            </a:r>
            <a:r>
              <a:rPr dirty="0" err="1">
                <a:solidFill>
                  <a:schemeClr val="bg1">
                    <a:lumMod val="50000"/>
                  </a:schemeClr>
                </a:solidFill>
                <a:latin typeface="Cambria"/>
              </a:rPr>
              <a:t>ile</a:t>
            </a:r>
            <a:r>
              <a:rPr dirty="0">
                <a:solidFill>
                  <a:schemeClr val="bg1">
                    <a:lumMod val="50000"/>
                  </a:schemeClr>
                </a:solidFill>
                <a:latin typeface="Cambria"/>
              </a:rPr>
              <a:t> </a:t>
            </a:r>
            <a:r>
              <a:rPr dirty="0" err="1">
                <a:solidFill>
                  <a:schemeClr val="bg1">
                    <a:lumMod val="50000"/>
                  </a:schemeClr>
                </a:solidFill>
                <a:latin typeface="Cambria"/>
              </a:rPr>
              <a:t>kolayca</a:t>
            </a:r>
            <a:r>
              <a:rPr dirty="0">
                <a:solidFill>
                  <a:schemeClr val="bg1">
                    <a:lumMod val="50000"/>
                  </a:schemeClr>
                </a:solidFill>
                <a:latin typeface="Cambria"/>
              </a:rPr>
              <a:t> </a:t>
            </a:r>
            <a:r>
              <a:rPr dirty="0" err="1">
                <a:solidFill>
                  <a:schemeClr val="bg1">
                    <a:lumMod val="50000"/>
                  </a:schemeClr>
                </a:solidFill>
                <a:latin typeface="Cambria"/>
              </a:rPr>
              <a:t>tanımlanır</a:t>
            </a:r>
            <a:r>
              <a:rPr dirty="0">
                <a:solidFill>
                  <a:schemeClr val="bg1">
                    <a:lumMod val="50000"/>
                  </a:schemeClr>
                </a:solidFill>
                <a:latin typeface="Cambria"/>
              </a:rPr>
              <a:t>.</a:t>
            </a:r>
          </a:p>
          <a:p>
            <a:pPr marL="0" indent="0" defTabSz="412750">
              <a:spcBef>
                <a:spcPts val="1900"/>
              </a:spcBef>
              <a:buSzTx/>
              <a:buNone/>
              <a:defRPr sz="3800">
                <a:solidFill>
                  <a:schemeClr val="accent1"/>
                </a:solidFill>
                <a:effectLst>
                  <a:outerShdw blurRad="12700" dist="6350" dir="5400000" rotWithShape="0">
                    <a:srgbClr val="FFFFFF"/>
                  </a:outerShdw>
                </a:effectLst>
              </a:defRPr>
            </a:pPr>
            <a:r>
              <a:rPr dirty="0" err="1">
                <a:solidFill>
                  <a:schemeClr val="bg1">
                    <a:lumMod val="50000"/>
                  </a:schemeClr>
                </a:solidFill>
                <a:latin typeface="Cambria"/>
              </a:rPr>
              <a:t>Tarayıcının</a:t>
            </a:r>
            <a:r>
              <a:rPr dirty="0">
                <a:solidFill>
                  <a:schemeClr val="bg1">
                    <a:lumMod val="50000"/>
                  </a:schemeClr>
                </a:solidFill>
                <a:latin typeface="Cambria"/>
              </a:rPr>
              <a:t> </a:t>
            </a:r>
            <a:r>
              <a:rPr dirty="0" err="1">
                <a:solidFill>
                  <a:schemeClr val="bg1">
                    <a:lumMod val="50000"/>
                  </a:schemeClr>
                </a:solidFill>
                <a:latin typeface="Cambria"/>
              </a:rPr>
              <a:t>göz</a:t>
            </a:r>
            <a:r>
              <a:rPr dirty="0">
                <a:solidFill>
                  <a:schemeClr val="bg1">
                    <a:lumMod val="50000"/>
                  </a:schemeClr>
                </a:solidFill>
                <a:latin typeface="Cambria"/>
              </a:rPr>
              <a:t> </a:t>
            </a:r>
            <a:r>
              <a:rPr dirty="0" err="1">
                <a:solidFill>
                  <a:schemeClr val="bg1">
                    <a:lumMod val="50000"/>
                  </a:schemeClr>
                </a:solidFill>
                <a:latin typeface="Cambria"/>
              </a:rPr>
              <a:t>merceğinden</a:t>
            </a:r>
            <a:r>
              <a:rPr dirty="0">
                <a:solidFill>
                  <a:schemeClr val="bg1">
                    <a:lumMod val="50000"/>
                  </a:schemeClr>
                </a:solidFill>
                <a:latin typeface="Cambria"/>
              </a:rPr>
              <a:t> </a:t>
            </a:r>
            <a:r>
              <a:rPr dirty="0" err="1">
                <a:solidFill>
                  <a:schemeClr val="bg1">
                    <a:lumMod val="50000"/>
                  </a:schemeClr>
                </a:solidFill>
                <a:latin typeface="Cambria"/>
              </a:rPr>
              <a:t>bakarken</a:t>
            </a:r>
            <a:r>
              <a:rPr dirty="0">
                <a:solidFill>
                  <a:schemeClr val="bg1">
                    <a:lumMod val="50000"/>
                  </a:schemeClr>
                </a:solidFill>
                <a:latin typeface="Cambria"/>
              </a:rPr>
              <a:t> </a:t>
            </a:r>
            <a:r>
              <a:rPr dirty="0" err="1">
                <a:solidFill>
                  <a:schemeClr val="bg1">
                    <a:lumMod val="50000"/>
                  </a:schemeClr>
                </a:solidFill>
                <a:latin typeface="Cambria"/>
              </a:rPr>
              <a:t>kişinin</a:t>
            </a:r>
            <a:r>
              <a:rPr dirty="0">
                <a:solidFill>
                  <a:schemeClr val="bg1">
                    <a:lumMod val="50000"/>
                  </a:schemeClr>
                </a:solidFill>
                <a:latin typeface="Cambria"/>
              </a:rPr>
              <a:t> </a:t>
            </a:r>
            <a:r>
              <a:rPr dirty="0" err="1">
                <a:solidFill>
                  <a:schemeClr val="bg1">
                    <a:lumMod val="50000"/>
                  </a:schemeClr>
                </a:solidFill>
                <a:latin typeface="Cambria"/>
              </a:rPr>
              <a:t>gözüne</a:t>
            </a:r>
            <a:r>
              <a:rPr dirty="0">
                <a:solidFill>
                  <a:schemeClr val="bg1">
                    <a:lumMod val="50000"/>
                  </a:schemeClr>
                </a:solidFill>
                <a:latin typeface="Cambria"/>
              </a:rPr>
              <a:t> </a:t>
            </a:r>
            <a:r>
              <a:rPr dirty="0" err="1">
                <a:solidFill>
                  <a:schemeClr val="bg1">
                    <a:lumMod val="50000"/>
                  </a:schemeClr>
                </a:solidFill>
                <a:latin typeface="Cambria"/>
              </a:rPr>
              <a:t>algılanmayan</a:t>
            </a:r>
            <a:r>
              <a:rPr dirty="0">
                <a:solidFill>
                  <a:schemeClr val="bg1">
                    <a:lumMod val="50000"/>
                  </a:schemeClr>
                </a:solidFill>
                <a:latin typeface="Cambria"/>
              </a:rPr>
              <a:t> </a:t>
            </a:r>
            <a:r>
              <a:rPr dirty="0" err="1">
                <a:solidFill>
                  <a:schemeClr val="bg1">
                    <a:lumMod val="50000"/>
                  </a:schemeClr>
                </a:solidFill>
                <a:latin typeface="Cambria"/>
              </a:rPr>
              <a:t>düşük</a:t>
            </a:r>
            <a:r>
              <a:rPr dirty="0">
                <a:solidFill>
                  <a:schemeClr val="bg1">
                    <a:lumMod val="50000"/>
                  </a:schemeClr>
                </a:solidFill>
                <a:latin typeface="Cambria"/>
              </a:rPr>
              <a:t> </a:t>
            </a:r>
            <a:r>
              <a:rPr dirty="0" err="1">
                <a:solidFill>
                  <a:schemeClr val="bg1">
                    <a:lumMod val="50000"/>
                  </a:schemeClr>
                </a:solidFill>
                <a:latin typeface="Cambria"/>
              </a:rPr>
              <a:t>enerjili</a:t>
            </a:r>
            <a:r>
              <a:rPr dirty="0">
                <a:solidFill>
                  <a:schemeClr val="bg1">
                    <a:lumMod val="50000"/>
                  </a:schemeClr>
                </a:solidFill>
                <a:latin typeface="Cambria"/>
              </a:rPr>
              <a:t> </a:t>
            </a:r>
            <a:r>
              <a:rPr dirty="0" err="1">
                <a:solidFill>
                  <a:schemeClr val="bg1">
                    <a:lumMod val="50000"/>
                  </a:schemeClr>
                </a:solidFill>
                <a:latin typeface="Cambria"/>
              </a:rPr>
              <a:t>kızılötesi</a:t>
            </a:r>
            <a:r>
              <a:rPr dirty="0">
                <a:solidFill>
                  <a:schemeClr val="bg1">
                    <a:lumMod val="50000"/>
                  </a:schemeClr>
                </a:solidFill>
                <a:latin typeface="Cambria"/>
              </a:rPr>
              <a:t> </a:t>
            </a:r>
            <a:r>
              <a:rPr dirty="0" err="1">
                <a:solidFill>
                  <a:schemeClr val="bg1">
                    <a:lumMod val="50000"/>
                  </a:schemeClr>
                </a:solidFill>
                <a:latin typeface="Cambria"/>
              </a:rPr>
              <a:t>ışık</a:t>
            </a:r>
            <a:r>
              <a:rPr dirty="0">
                <a:solidFill>
                  <a:schemeClr val="bg1">
                    <a:lumMod val="50000"/>
                  </a:schemeClr>
                </a:solidFill>
                <a:latin typeface="Cambria"/>
              </a:rPr>
              <a:t> </a:t>
            </a:r>
            <a:r>
              <a:rPr dirty="0" err="1">
                <a:solidFill>
                  <a:schemeClr val="bg1">
                    <a:lumMod val="50000"/>
                  </a:schemeClr>
                </a:solidFill>
                <a:latin typeface="Cambria"/>
              </a:rPr>
              <a:t>huzmesi</a:t>
            </a:r>
            <a:r>
              <a:rPr dirty="0">
                <a:solidFill>
                  <a:schemeClr val="bg1">
                    <a:lumMod val="50000"/>
                  </a:schemeClr>
                </a:solidFill>
                <a:latin typeface="Cambria"/>
              </a:rPr>
              <a:t> </a:t>
            </a:r>
            <a:r>
              <a:rPr dirty="0" err="1">
                <a:solidFill>
                  <a:schemeClr val="bg1">
                    <a:lumMod val="50000"/>
                  </a:schemeClr>
                </a:solidFill>
                <a:latin typeface="Cambria"/>
              </a:rPr>
              <a:t>dökülerek</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retina </a:t>
            </a:r>
            <a:r>
              <a:rPr dirty="0" err="1">
                <a:solidFill>
                  <a:schemeClr val="bg1">
                    <a:lumMod val="50000"/>
                  </a:schemeClr>
                </a:solidFill>
                <a:latin typeface="Cambria"/>
              </a:rPr>
              <a:t>taraması</a:t>
            </a:r>
            <a:r>
              <a:rPr dirty="0">
                <a:solidFill>
                  <a:schemeClr val="bg1">
                    <a:lumMod val="50000"/>
                  </a:schemeClr>
                </a:solidFill>
                <a:latin typeface="Cambria"/>
              </a:rPr>
              <a:t> </a:t>
            </a:r>
            <a:r>
              <a:rPr dirty="0" err="1">
                <a:solidFill>
                  <a:schemeClr val="bg1">
                    <a:lumMod val="50000"/>
                  </a:schemeClr>
                </a:solidFill>
                <a:latin typeface="Cambria"/>
              </a:rPr>
              <a:t>gerçekleştirilir</a:t>
            </a:r>
            <a:r>
              <a:rPr dirty="0">
                <a:solidFill>
                  <a:schemeClr val="bg1">
                    <a:lumMod val="50000"/>
                  </a:schemeClr>
                </a:solidFill>
                <a:latin typeface="Cambria"/>
              </a:rPr>
              <a:t>. Bu </a:t>
            </a:r>
            <a:r>
              <a:rPr dirty="0" err="1">
                <a:solidFill>
                  <a:schemeClr val="bg1">
                    <a:lumMod val="50000"/>
                  </a:schemeClr>
                </a:solidFill>
                <a:latin typeface="Cambria"/>
              </a:rPr>
              <a:t>ışık</a:t>
            </a:r>
            <a:r>
              <a:rPr dirty="0">
                <a:solidFill>
                  <a:schemeClr val="bg1">
                    <a:lumMod val="50000"/>
                  </a:schemeClr>
                </a:solidFill>
                <a:latin typeface="Cambria"/>
              </a:rPr>
              <a:t> </a:t>
            </a:r>
            <a:r>
              <a:rPr dirty="0" err="1">
                <a:solidFill>
                  <a:schemeClr val="bg1">
                    <a:lumMod val="50000"/>
                  </a:schemeClr>
                </a:solidFill>
                <a:latin typeface="Cambria"/>
              </a:rPr>
              <a:t>demeti</a:t>
            </a:r>
            <a:r>
              <a:rPr dirty="0">
                <a:solidFill>
                  <a:schemeClr val="bg1">
                    <a:lumMod val="50000"/>
                  </a:schemeClr>
                </a:solidFill>
                <a:latin typeface="Cambria"/>
              </a:rPr>
              <a:t>, </a:t>
            </a:r>
            <a:r>
              <a:rPr dirty="0" err="1">
                <a:solidFill>
                  <a:schemeClr val="bg1">
                    <a:lumMod val="50000"/>
                  </a:schemeClr>
                </a:solidFill>
                <a:latin typeface="Cambria"/>
              </a:rPr>
              <a:t>retinada</a:t>
            </a:r>
            <a:r>
              <a:rPr dirty="0">
                <a:solidFill>
                  <a:schemeClr val="bg1">
                    <a:lumMod val="50000"/>
                  </a:schemeClr>
                </a:solidFill>
                <a:latin typeface="Cambria"/>
              </a:rPr>
              <a:t> </a:t>
            </a:r>
            <a:r>
              <a:rPr dirty="0" err="1">
                <a:solidFill>
                  <a:schemeClr val="bg1">
                    <a:lumMod val="50000"/>
                  </a:schemeClr>
                </a:solidFill>
                <a:latin typeface="Cambria"/>
              </a:rPr>
              <a:t>standart</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a:t>
            </a:r>
            <a:r>
              <a:rPr dirty="0" err="1">
                <a:solidFill>
                  <a:schemeClr val="bg1">
                    <a:lumMod val="50000"/>
                  </a:schemeClr>
                </a:solidFill>
                <a:latin typeface="Cambria"/>
              </a:rPr>
              <a:t>yol</a:t>
            </a:r>
            <a:r>
              <a:rPr dirty="0">
                <a:solidFill>
                  <a:schemeClr val="bg1">
                    <a:lumMod val="50000"/>
                  </a:schemeClr>
                </a:solidFill>
                <a:latin typeface="Cambria"/>
              </a:rPr>
              <a:t> </a:t>
            </a:r>
            <a:r>
              <a:rPr dirty="0" err="1">
                <a:solidFill>
                  <a:schemeClr val="bg1">
                    <a:lumMod val="50000"/>
                  </a:schemeClr>
                </a:solidFill>
                <a:latin typeface="Cambria"/>
              </a:rPr>
              <a:t>izler</a:t>
            </a:r>
            <a:r>
              <a:rPr dirty="0">
                <a:solidFill>
                  <a:schemeClr val="bg1">
                    <a:lumMod val="50000"/>
                  </a:schemeClr>
                </a:solidFill>
                <a:latin typeface="Cambria"/>
              </a:rPr>
              <a:t>.</a:t>
            </a:r>
          </a:p>
          <a:p>
            <a:pPr marL="0" indent="0" defTabSz="412750">
              <a:spcBef>
                <a:spcPts val="1900"/>
              </a:spcBef>
              <a:buSzTx/>
              <a:buNone/>
              <a:defRPr sz="3800">
                <a:solidFill>
                  <a:schemeClr val="accent1"/>
                </a:solidFill>
                <a:effectLst>
                  <a:outerShdw blurRad="12700" dist="6350" dir="5400000" rotWithShape="0">
                    <a:srgbClr val="FFFFFF"/>
                  </a:outerShdw>
                </a:effectLst>
              </a:defRPr>
            </a:pPr>
            <a:r>
              <a:rPr dirty="0" err="1">
                <a:solidFill>
                  <a:schemeClr val="bg1">
                    <a:lumMod val="50000"/>
                  </a:schemeClr>
                </a:solidFill>
                <a:latin typeface="Cambria"/>
              </a:rPr>
              <a:t>Tarayıcı</a:t>
            </a:r>
            <a:r>
              <a:rPr dirty="0">
                <a:solidFill>
                  <a:schemeClr val="bg1">
                    <a:lumMod val="50000"/>
                  </a:schemeClr>
                </a:solidFill>
                <a:latin typeface="Cambria"/>
              </a:rPr>
              <a:t> </a:t>
            </a:r>
            <a:r>
              <a:rPr dirty="0" err="1">
                <a:solidFill>
                  <a:schemeClr val="bg1">
                    <a:lumMod val="50000"/>
                  </a:schemeClr>
                </a:solidFill>
                <a:latin typeface="Cambria"/>
              </a:rPr>
              <a:t>cihazı</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retina </a:t>
            </a:r>
            <a:r>
              <a:rPr dirty="0" err="1">
                <a:solidFill>
                  <a:schemeClr val="bg1">
                    <a:lumMod val="50000"/>
                  </a:schemeClr>
                </a:solidFill>
                <a:latin typeface="Cambria"/>
              </a:rPr>
              <a:t>görüntüsünü</a:t>
            </a:r>
            <a:r>
              <a:rPr dirty="0">
                <a:solidFill>
                  <a:schemeClr val="bg1">
                    <a:lumMod val="50000"/>
                  </a:schemeClr>
                </a:solidFill>
                <a:latin typeface="Cambria"/>
              </a:rPr>
              <a:t> </a:t>
            </a:r>
            <a:r>
              <a:rPr dirty="0" err="1">
                <a:solidFill>
                  <a:schemeClr val="bg1">
                    <a:lumMod val="50000"/>
                  </a:schemeClr>
                </a:solidFill>
                <a:latin typeface="Cambria"/>
              </a:rPr>
              <a:t>yakaladığında</a:t>
            </a:r>
            <a:r>
              <a:rPr dirty="0">
                <a:solidFill>
                  <a:schemeClr val="bg1">
                    <a:lumMod val="50000"/>
                  </a:schemeClr>
                </a:solidFill>
                <a:latin typeface="Cambria"/>
              </a:rPr>
              <a:t>, </a:t>
            </a:r>
            <a:r>
              <a:rPr dirty="0" err="1">
                <a:solidFill>
                  <a:schemeClr val="bg1">
                    <a:lumMod val="50000"/>
                  </a:schemeClr>
                </a:solidFill>
                <a:latin typeface="Cambria"/>
              </a:rPr>
              <a:t>özel</a:t>
            </a:r>
            <a:r>
              <a:rPr dirty="0">
                <a:solidFill>
                  <a:schemeClr val="bg1">
                    <a:lumMod val="50000"/>
                  </a:schemeClr>
                </a:solidFill>
                <a:latin typeface="Cambria"/>
              </a:rPr>
              <a:t> </a:t>
            </a:r>
            <a:r>
              <a:rPr dirty="0" err="1">
                <a:solidFill>
                  <a:schemeClr val="bg1">
                    <a:lumMod val="50000"/>
                  </a:schemeClr>
                </a:solidFill>
                <a:latin typeface="Cambria"/>
              </a:rPr>
              <a:t>yazılım</a:t>
            </a:r>
            <a:r>
              <a:rPr dirty="0">
                <a:solidFill>
                  <a:schemeClr val="bg1">
                    <a:lumMod val="50000"/>
                  </a:schemeClr>
                </a:solidFill>
                <a:latin typeface="Cambria"/>
              </a:rPr>
              <a:t>, retina </a:t>
            </a:r>
            <a:r>
              <a:rPr dirty="0" err="1">
                <a:solidFill>
                  <a:schemeClr val="bg1">
                    <a:lumMod val="50000"/>
                  </a:schemeClr>
                </a:solidFill>
                <a:latin typeface="Cambria"/>
              </a:rPr>
              <a:t>kan</a:t>
            </a:r>
            <a:r>
              <a:rPr dirty="0">
                <a:solidFill>
                  <a:schemeClr val="bg1">
                    <a:lumMod val="50000"/>
                  </a:schemeClr>
                </a:solidFill>
                <a:latin typeface="Cambria"/>
              </a:rPr>
              <a:t> </a:t>
            </a:r>
            <a:r>
              <a:rPr dirty="0" err="1">
                <a:solidFill>
                  <a:schemeClr val="bg1">
                    <a:lumMod val="50000"/>
                  </a:schemeClr>
                </a:solidFill>
                <a:latin typeface="Cambria"/>
              </a:rPr>
              <a:t>damarları</a:t>
            </a:r>
            <a:r>
              <a:rPr dirty="0">
                <a:solidFill>
                  <a:schemeClr val="bg1">
                    <a:lumMod val="50000"/>
                  </a:schemeClr>
                </a:solidFill>
                <a:latin typeface="Cambria"/>
              </a:rPr>
              <a:t> </a:t>
            </a:r>
            <a:r>
              <a:rPr dirty="0" err="1">
                <a:solidFill>
                  <a:schemeClr val="bg1">
                    <a:lumMod val="50000"/>
                  </a:schemeClr>
                </a:solidFill>
                <a:latin typeface="Cambria"/>
              </a:rPr>
              <a:t>ağının</a:t>
            </a:r>
            <a:r>
              <a:rPr dirty="0">
                <a:solidFill>
                  <a:schemeClr val="bg1">
                    <a:lumMod val="50000"/>
                  </a:schemeClr>
                </a:solidFill>
                <a:latin typeface="Cambria"/>
              </a:rPr>
              <a:t> </a:t>
            </a:r>
            <a:r>
              <a:rPr dirty="0" err="1">
                <a:solidFill>
                  <a:schemeClr val="bg1">
                    <a:lumMod val="50000"/>
                  </a:schemeClr>
                </a:solidFill>
                <a:latin typeface="Cambria"/>
              </a:rPr>
              <a:t>benzersiz</a:t>
            </a:r>
            <a:r>
              <a:rPr dirty="0">
                <a:solidFill>
                  <a:schemeClr val="bg1">
                    <a:lumMod val="50000"/>
                  </a:schemeClr>
                </a:solidFill>
                <a:latin typeface="Cambria"/>
              </a:rPr>
              <a:t> </a:t>
            </a:r>
            <a:r>
              <a:rPr dirty="0" err="1">
                <a:solidFill>
                  <a:schemeClr val="bg1">
                    <a:lumMod val="50000"/>
                  </a:schemeClr>
                </a:solidFill>
                <a:latin typeface="Cambria"/>
              </a:rPr>
              <a:t>özelliklerini</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a:t>
            </a:r>
            <a:r>
              <a:rPr dirty="0" err="1">
                <a:solidFill>
                  <a:schemeClr val="bg1">
                    <a:lumMod val="50000"/>
                  </a:schemeClr>
                </a:solidFill>
                <a:latin typeface="Cambria"/>
              </a:rPr>
              <a:t>şablonda</a:t>
            </a:r>
            <a:r>
              <a:rPr dirty="0">
                <a:solidFill>
                  <a:schemeClr val="bg1">
                    <a:lumMod val="50000"/>
                  </a:schemeClr>
                </a:solidFill>
                <a:latin typeface="Cambria"/>
              </a:rPr>
              <a:t> </a:t>
            </a:r>
            <a:r>
              <a:rPr dirty="0" err="1">
                <a:solidFill>
                  <a:schemeClr val="bg1">
                    <a:lumMod val="50000"/>
                  </a:schemeClr>
                </a:solidFill>
                <a:latin typeface="Cambria"/>
              </a:rPr>
              <a:t>derler</a:t>
            </a:r>
            <a:r>
              <a:rPr dirty="0">
                <a:solidFill>
                  <a:schemeClr val="bg1">
                    <a:lumMod val="50000"/>
                  </a:schemeClr>
                </a:solidFill>
                <a:latin typeface="Cambria"/>
              </a:rPr>
              <a:t>. Retina </a:t>
            </a:r>
            <a:r>
              <a:rPr dirty="0" err="1">
                <a:solidFill>
                  <a:schemeClr val="bg1">
                    <a:lumMod val="50000"/>
                  </a:schemeClr>
                </a:solidFill>
                <a:latin typeface="Cambria"/>
              </a:rPr>
              <a:t>tarama</a:t>
            </a:r>
            <a:r>
              <a:rPr dirty="0">
                <a:solidFill>
                  <a:schemeClr val="bg1">
                    <a:lumMod val="50000"/>
                  </a:schemeClr>
                </a:solidFill>
                <a:latin typeface="Cambria"/>
              </a:rPr>
              <a:t> </a:t>
            </a:r>
            <a:r>
              <a:rPr dirty="0" err="1">
                <a:solidFill>
                  <a:schemeClr val="bg1">
                    <a:lumMod val="50000"/>
                  </a:schemeClr>
                </a:solidFill>
                <a:latin typeface="Cambria"/>
              </a:rPr>
              <a:t>algoritmaları</a:t>
            </a:r>
            <a:r>
              <a:rPr dirty="0">
                <a:solidFill>
                  <a:schemeClr val="bg1">
                    <a:lumMod val="50000"/>
                  </a:schemeClr>
                </a:solidFill>
                <a:latin typeface="Cambria"/>
              </a:rPr>
              <a:t> </a:t>
            </a:r>
            <a:r>
              <a:rPr dirty="0" err="1">
                <a:solidFill>
                  <a:schemeClr val="bg1">
                    <a:lumMod val="50000"/>
                  </a:schemeClr>
                </a:solidFill>
                <a:latin typeface="Cambria"/>
              </a:rPr>
              <a:t>yüksek</a:t>
            </a:r>
            <a:r>
              <a:rPr dirty="0">
                <a:solidFill>
                  <a:schemeClr val="bg1">
                    <a:lumMod val="50000"/>
                  </a:schemeClr>
                </a:solidFill>
                <a:latin typeface="Cambria"/>
              </a:rPr>
              <a:t> </a:t>
            </a:r>
            <a:r>
              <a:rPr dirty="0" err="1">
                <a:solidFill>
                  <a:schemeClr val="bg1">
                    <a:lumMod val="50000"/>
                  </a:schemeClr>
                </a:solidFill>
                <a:latin typeface="Cambria"/>
              </a:rPr>
              <a:t>kaliteli</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a:t>
            </a:r>
            <a:r>
              <a:rPr dirty="0" err="1">
                <a:solidFill>
                  <a:schemeClr val="bg1">
                    <a:lumMod val="50000"/>
                  </a:schemeClr>
                </a:solidFill>
                <a:latin typeface="Cambria"/>
              </a:rPr>
              <a:t>görüntü</a:t>
            </a:r>
            <a:r>
              <a:rPr dirty="0">
                <a:solidFill>
                  <a:schemeClr val="bg1">
                    <a:lumMod val="50000"/>
                  </a:schemeClr>
                </a:solidFill>
                <a:latin typeface="Cambria"/>
              </a:rPr>
              <a:t> </a:t>
            </a:r>
            <a:r>
              <a:rPr dirty="0" err="1">
                <a:solidFill>
                  <a:schemeClr val="bg1">
                    <a:lumMod val="50000"/>
                  </a:schemeClr>
                </a:solidFill>
                <a:latin typeface="Cambria"/>
              </a:rPr>
              <a:t>gerektirir</a:t>
            </a:r>
            <a:r>
              <a:rPr dirty="0">
                <a:solidFill>
                  <a:schemeClr val="bg1">
                    <a:lumMod val="50000"/>
                  </a:schemeClr>
                </a:solidFill>
                <a:latin typeface="Cambria"/>
              </a:rPr>
              <a:t> </a:t>
            </a:r>
            <a:r>
              <a:rPr dirty="0" err="1">
                <a:solidFill>
                  <a:schemeClr val="bg1">
                    <a:lumMod val="50000"/>
                  </a:schemeClr>
                </a:solidFill>
                <a:latin typeface="Cambria"/>
              </a:rPr>
              <a:t>ve</a:t>
            </a:r>
            <a:r>
              <a:rPr dirty="0">
                <a:solidFill>
                  <a:schemeClr val="bg1">
                    <a:lumMod val="50000"/>
                  </a:schemeClr>
                </a:solidFill>
                <a:latin typeface="Cambria"/>
              </a:rPr>
              <a:t> </a:t>
            </a:r>
            <a:r>
              <a:rPr dirty="0" err="1">
                <a:solidFill>
                  <a:schemeClr val="bg1">
                    <a:lumMod val="50000"/>
                  </a:schemeClr>
                </a:solidFill>
                <a:latin typeface="Cambria"/>
              </a:rPr>
              <a:t>sistem</a:t>
            </a:r>
            <a:r>
              <a:rPr dirty="0">
                <a:solidFill>
                  <a:schemeClr val="bg1">
                    <a:lumMod val="50000"/>
                  </a:schemeClr>
                </a:solidFill>
                <a:latin typeface="Cambria"/>
              </a:rPr>
              <a:t> </a:t>
            </a:r>
            <a:r>
              <a:rPr dirty="0" err="1">
                <a:solidFill>
                  <a:schemeClr val="bg1">
                    <a:lumMod val="50000"/>
                  </a:schemeClr>
                </a:solidFill>
                <a:latin typeface="Cambria"/>
              </a:rPr>
              <a:t>yeterli</a:t>
            </a:r>
            <a:r>
              <a:rPr dirty="0">
                <a:solidFill>
                  <a:schemeClr val="bg1">
                    <a:lumMod val="50000"/>
                  </a:schemeClr>
                </a:solidFill>
                <a:latin typeface="Cambria"/>
              </a:rPr>
              <a:t> </a:t>
            </a:r>
            <a:r>
              <a:rPr dirty="0" err="1">
                <a:solidFill>
                  <a:schemeClr val="bg1">
                    <a:lumMod val="50000"/>
                  </a:schemeClr>
                </a:solidFill>
                <a:latin typeface="Cambria"/>
              </a:rPr>
              <a:t>kalitede</a:t>
            </a:r>
            <a:r>
              <a:rPr dirty="0">
                <a:solidFill>
                  <a:schemeClr val="bg1">
                    <a:lumMod val="50000"/>
                  </a:schemeClr>
                </a:solidFill>
                <a:latin typeface="Cambria"/>
              </a:rPr>
              <a:t> </a:t>
            </a:r>
            <a:r>
              <a:rPr dirty="0" err="1">
                <a:solidFill>
                  <a:schemeClr val="bg1">
                    <a:lumMod val="50000"/>
                  </a:schemeClr>
                </a:solidFill>
                <a:latin typeface="Cambria"/>
              </a:rPr>
              <a:t>bir</a:t>
            </a:r>
            <a:r>
              <a:rPr dirty="0">
                <a:solidFill>
                  <a:schemeClr val="bg1">
                    <a:lumMod val="50000"/>
                  </a:schemeClr>
                </a:solidFill>
                <a:latin typeface="Cambria"/>
              </a:rPr>
              <a:t> </a:t>
            </a:r>
            <a:r>
              <a:rPr dirty="0" err="1">
                <a:solidFill>
                  <a:schemeClr val="bg1">
                    <a:lumMod val="50000"/>
                  </a:schemeClr>
                </a:solidFill>
                <a:latin typeface="Cambria"/>
              </a:rPr>
              <a:t>görüntü</a:t>
            </a:r>
            <a:r>
              <a:rPr dirty="0">
                <a:solidFill>
                  <a:schemeClr val="bg1">
                    <a:lumMod val="50000"/>
                  </a:schemeClr>
                </a:solidFill>
                <a:latin typeface="Cambria"/>
              </a:rPr>
              <a:t> </a:t>
            </a:r>
            <a:r>
              <a:rPr dirty="0" err="1">
                <a:solidFill>
                  <a:schemeClr val="bg1">
                    <a:lumMod val="50000"/>
                  </a:schemeClr>
                </a:solidFill>
                <a:latin typeface="Cambria"/>
              </a:rPr>
              <a:t>yakalayana</a:t>
            </a:r>
            <a:r>
              <a:rPr dirty="0">
                <a:solidFill>
                  <a:schemeClr val="bg1">
                    <a:lumMod val="50000"/>
                  </a:schemeClr>
                </a:solidFill>
                <a:latin typeface="Cambria"/>
              </a:rPr>
              <a:t> </a:t>
            </a:r>
            <a:r>
              <a:rPr dirty="0" err="1">
                <a:solidFill>
                  <a:schemeClr val="bg1">
                    <a:lumMod val="50000"/>
                  </a:schemeClr>
                </a:solidFill>
                <a:latin typeface="Cambria"/>
              </a:rPr>
              <a:t>kadar</a:t>
            </a:r>
            <a:r>
              <a:rPr dirty="0">
                <a:solidFill>
                  <a:schemeClr val="bg1">
                    <a:lumMod val="50000"/>
                  </a:schemeClr>
                </a:solidFill>
                <a:latin typeface="Cambria"/>
              </a:rPr>
              <a:t> </a:t>
            </a:r>
            <a:r>
              <a:rPr dirty="0" err="1">
                <a:solidFill>
                  <a:schemeClr val="bg1">
                    <a:lumMod val="50000"/>
                  </a:schemeClr>
                </a:solidFill>
                <a:latin typeface="Cambria"/>
              </a:rPr>
              <a:t>kullanıcının</a:t>
            </a:r>
            <a:r>
              <a:rPr dirty="0">
                <a:solidFill>
                  <a:schemeClr val="bg1">
                    <a:lumMod val="50000"/>
                  </a:schemeClr>
                </a:solidFill>
                <a:latin typeface="Cambria"/>
              </a:rPr>
              <a:t> </a:t>
            </a:r>
            <a:r>
              <a:rPr dirty="0" err="1">
                <a:solidFill>
                  <a:schemeClr val="bg1">
                    <a:lumMod val="50000"/>
                  </a:schemeClr>
                </a:solidFill>
                <a:latin typeface="Cambria"/>
              </a:rPr>
              <a:t>kaydolmasına</a:t>
            </a:r>
            <a:r>
              <a:rPr dirty="0">
                <a:solidFill>
                  <a:schemeClr val="bg1">
                    <a:lumMod val="50000"/>
                  </a:schemeClr>
                </a:solidFill>
                <a:latin typeface="Cambria"/>
              </a:rPr>
              <a:t> </a:t>
            </a:r>
            <a:r>
              <a:rPr dirty="0" err="1">
                <a:solidFill>
                  <a:schemeClr val="bg1">
                    <a:lumMod val="50000"/>
                  </a:schemeClr>
                </a:solidFill>
                <a:latin typeface="Cambria"/>
              </a:rPr>
              <a:t>veya</a:t>
            </a:r>
            <a:r>
              <a:rPr dirty="0">
                <a:solidFill>
                  <a:schemeClr val="bg1">
                    <a:lumMod val="50000"/>
                  </a:schemeClr>
                </a:solidFill>
                <a:latin typeface="Cambria"/>
              </a:rPr>
              <a:t> </a:t>
            </a:r>
            <a:r>
              <a:rPr dirty="0" err="1">
                <a:solidFill>
                  <a:schemeClr val="bg1">
                    <a:lumMod val="50000"/>
                  </a:schemeClr>
                </a:solidFill>
                <a:latin typeface="Cambria"/>
              </a:rPr>
              <a:t>doğrulamasına</a:t>
            </a:r>
            <a:r>
              <a:rPr dirty="0">
                <a:solidFill>
                  <a:schemeClr val="bg1">
                    <a:lumMod val="50000"/>
                  </a:schemeClr>
                </a:solidFill>
                <a:latin typeface="Cambria"/>
              </a:rPr>
              <a:t> </a:t>
            </a:r>
            <a:r>
              <a:rPr dirty="0" err="1">
                <a:solidFill>
                  <a:schemeClr val="bg1">
                    <a:lumMod val="50000"/>
                  </a:schemeClr>
                </a:solidFill>
                <a:latin typeface="Cambria"/>
              </a:rPr>
              <a:t>izin</a:t>
            </a:r>
            <a:r>
              <a:rPr dirty="0">
                <a:solidFill>
                  <a:schemeClr val="bg1">
                    <a:lumMod val="50000"/>
                  </a:schemeClr>
                </a:solidFill>
                <a:latin typeface="Cambria"/>
              </a:rPr>
              <a:t> </a:t>
            </a:r>
            <a:r>
              <a:rPr dirty="0" err="1">
                <a:solidFill>
                  <a:schemeClr val="bg1">
                    <a:lumMod val="50000"/>
                  </a:schemeClr>
                </a:solidFill>
                <a:latin typeface="Cambria"/>
              </a:rPr>
              <a:t>vermez</a:t>
            </a:r>
            <a:r>
              <a:rPr dirty="0">
                <a:solidFill>
                  <a:schemeClr val="bg1">
                    <a:lumMod val="50000"/>
                  </a:schemeClr>
                </a:solidFill>
                <a:latin typeface="Cambria"/>
              </a:rP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tina üç kısımdan oluşmaktadır. Epitel doku, iris doku ve endotel doku. Bu tabaka ikizlerde bile farklıdır. Retina dokusunun aynı çıkma oranı on binde bir oranındadır. Retina ölçümü çok hassas cihazlarla yapılmaktadır."/>
          <p:cNvSpPr txBox="1"/>
          <p:nvPr/>
        </p:nvSpPr>
        <p:spPr>
          <a:xfrm>
            <a:off x="3280967" y="5083156"/>
            <a:ext cx="18176587" cy="354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defRPr>
                <a:solidFill>
                  <a:schemeClr val="accent1"/>
                </a:solidFill>
              </a:defRPr>
            </a:lvl1pPr>
          </a:lstStyle>
          <a:p>
            <a:r>
              <a:rPr dirty="0">
                <a:solidFill>
                  <a:schemeClr val="bg1">
                    <a:lumMod val="50000"/>
                  </a:schemeClr>
                </a:solidFill>
                <a:latin typeface="Cambria"/>
              </a:rPr>
              <a:t>Retina üç kısımdan oluşmaktadır. </a:t>
            </a:r>
            <a:r>
              <a:rPr dirty="0" err="1">
                <a:solidFill>
                  <a:schemeClr val="bg1">
                    <a:lumMod val="50000"/>
                  </a:schemeClr>
                </a:solidFill>
                <a:latin typeface="Cambria"/>
              </a:rPr>
              <a:t>Epitel</a:t>
            </a:r>
            <a:r>
              <a:rPr dirty="0">
                <a:solidFill>
                  <a:schemeClr val="bg1">
                    <a:lumMod val="50000"/>
                  </a:schemeClr>
                </a:solidFill>
                <a:latin typeface="Cambria"/>
              </a:rPr>
              <a:t> doku, iris doku ve </a:t>
            </a:r>
            <a:r>
              <a:rPr dirty="0" err="1">
                <a:solidFill>
                  <a:schemeClr val="bg1">
                    <a:lumMod val="50000"/>
                  </a:schemeClr>
                </a:solidFill>
                <a:latin typeface="Cambria"/>
              </a:rPr>
              <a:t>endotel</a:t>
            </a:r>
            <a:r>
              <a:rPr dirty="0">
                <a:solidFill>
                  <a:schemeClr val="bg1">
                    <a:lumMod val="50000"/>
                  </a:schemeClr>
                </a:solidFill>
                <a:latin typeface="Cambria"/>
              </a:rPr>
              <a:t> doku. Bu tabaka ikizlerde bile farklıdır. Retina dokusunun aynı çıkma oranı on binde bir oranındadır. Retina ölçümü çok hassas cihazlarla yapılmaktadır.</a:t>
            </a:r>
            <a:endParaRPr lang="tr-TR" dirty="0">
              <a:solidFill>
                <a:schemeClr val="bg1">
                  <a:lumMod val="50000"/>
                </a:schemeClr>
              </a:solidFill>
              <a:latin typeface="Cambri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DEE0A8-7751-4ABF-9CCD-4B52A9275DEA}"/>
              </a:ext>
            </a:extLst>
          </p:cNvPr>
          <p:cNvSpPr>
            <a:spLocks noGrp="1"/>
          </p:cNvSpPr>
          <p:nvPr>
            <p:ph type="title"/>
          </p:nvPr>
        </p:nvSpPr>
        <p:spPr/>
        <p:txBody>
          <a:bodyPr>
            <a:normAutofit fontScale="90000"/>
          </a:bodyPr>
          <a:lstStyle/>
          <a:p>
            <a:pPr algn="l"/>
            <a:endParaRPr lang="tr" i="1" dirty="0">
              <a:latin typeface="Cambria"/>
            </a:endParaRPr>
          </a:p>
          <a:p>
            <a:br>
              <a:rPr lang="tr-TR" b="1" i="1" dirty="0">
                <a:latin typeface="Cambria"/>
                <a:ea typeface="+mn-lt"/>
                <a:cs typeface="+mn-lt"/>
              </a:rPr>
            </a:br>
            <a:br>
              <a:rPr lang="tr-TR" b="1" i="1" dirty="0">
                <a:latin typeface="Cambria"/>
                <a:ea typeface="+mn-lt"/>
                <a:cs typeface="+mn-lt"/>
              </a:rPr>
            </a:br>
            <a:r>
              <a:rPr lang="tr-TR" b="1" i="1" dirty="0">
                <a:solidFill>
                  <a:schemeClr val="bg1">
                    <a:lumMod val="50000"/>
                  </a:schemeClr>
                </a:solidFill>
                <a:latin typeface="Cambria"/>
                <a:ea typeface="+mn-lt"/>
                <a:cs typeface="+mn-lt"/>
              </a:rPr>
              <a:t>Bir Retina Tanıma Sisteminin Blok Diyagramı</a:t>
            </a:r>
          </a:p>
          <a:p>
            <a:br>
              <a:rPr lang="en-US" dirty="0"/>
            </a:br>
            <a:endParaRPr lang="en-US" i="1">
              <a:latin typeface="Cambria"/>
            </a:endParaRPr>
          </a:p>
          <a:p>
            <a:endParaRPr lang="tr-TR" i="1" dirty="0">
              <a:latin typeface="Cambria"/>
            </a:endParaRPr>
          </a:p>
        </p:txBody>
      </p:sp>
      <p:pic>
        <p:nvPicPr>
          <p:cNvPr id="5" name="Resim 5">
            <a:extLst>
              <a:ext uri="{FF2B5EF4-FFF2-40B4-BE49-F238E27FC236}">
                <a16:creationId xmlns:a16="http://schemas.microsoft.com/office/drawing/2014/main" id="{D9D8FDD1-46C0-499D-882A-EEEAB5E6C916}"/>
              </a:ext>
            </a:extLst>
          </p:cNvPr>
          <p:cNvPicPr>
            <a:picLocks noChangeAspect="1"/>
          </p:cNvPicPr>
          <p:nvPr/>
        </p:nvPicPr>
        <p:blipFill>
          <a:blip r:embed="rId2"/>
          <a:stretch>
            <a:fillRect/>
          </a:stretch>
        </p:blipFill>
        <p:spPr>
          <a:xfrm>
            <a:off x="2464953" y="5417355"/>
            <a:ext cx="19632460" cy="4029508"/>
          </a:xfrm>
          <a:prstGeom prst="rect">
            <a:avLst/>
          </a:prstGeom>
        </p:spPr>
      </p:pic>
    </p:spTree>
    <p:extLst>
      <p:ext uri="{BB962C8B-B14F-4D97-AF65-F5344CB8AC3E}">
        <p14:creationId xmlns:p14="http://schemas.microsoft.com/office/powerpoint/2010/main" val="19667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tina Tanıma Süreci"/>
          <p:cNvSpPr txBox="1">
            <a:spLocks noGrp="1"/>
          </p:cNvSpPr>
          <p:nvPr>
            <p:ph type="title"/>
          </p:nvPr>
        </p:nvSpPr>
        <p:spPr>
          <a:xfrm>
            <a:off x="1928312" y="1214677"/>
            <a:ext cx="19621500" cy="2324100"/>
          </a:xfrm>
          <a:prstGeom prst="rect">
            <a:avLst/>
          </a:prstGeom>
        </p:spPr>
        <p:txBody>
          <a:bodyPr>
            <a:normAutofit fontScale="90000"/>
          </a:bodyPr>
          <a:lstStyle>
            <a:lvl1pPr>
              <a:defRPr>
                <a:solidFill>
                  <a:schemeClr val="accent1">
                    <a:satOff val="23585"/>
                    <a:lumOff val="-31317"/>
                  </a:schemeClr>
                </a:solidFill>
              </a:defRPr>
            </a:lvl1pPr>
          </a:lstStyle>
          <a:p>
            <a:r>
              <a:rPr b="1" i="1" dirty="0">
                <a:latin typeface="Cambria"/>
              </a:rPr>
              <a:t>Retina </a:t>
            </a:r>
            <a:r>
              <a:rPr b="1" i="1" dirty="0" err="1">
                <a:latin typeface="Cambria"/>
              </a:rPr>
              <a:t>Tanıma</a:t>
            </a:r>
            <a:r>
              <a:rPr lang="tr-TR" b="1" i="1" dirty="0">
                <a:latin typeface="Cambria"/>
              </a:rPr>
              <a:t> Sistemleri Nasıl Çalışır? </a:t>
            </a:r>
          </a:p>
        </p:txBody>
      </p:sp>
      <p:sp>
        <p:nvSpPr>
          <p:cNvPr id="135" name="Diğer Biyometrik yöntemlerden farklı olarak, Retina tanıma, yüksek kaliteli, ham görüntüler toplamak için son kullanıcıdan büyük miktarda işbirliği gerektirir. Bu, son kullanıcının Retina tarama cihazına çok yakın olmasını gerektirir."/>
          <p:cNvSpPr txBox="1">
            <a:spLocks noGrp="1"/>
          </p:cNvSpPr>
          <p:nvPr>
            <p:ph type="body" sz="half" idx="1"/>
          </p:nvPr>
        </p:nvSpPr>
        <p:spPr>
          <a:xfrm>
            <a:off x="2331000" y="4066568"/>
            <a:ext cx="9855200" cy="7899400"/>
          </a:xfrm>
          <a:prstGeom prst="rect">
            <a:avLst/>
          </a:prstGeom>
        </p:spPr>
        <p:txBody>
          <a:bodyPr>
            <a:normAutofit/>
          </a:bodyPr>
          <a:lstStyle/>
          <a:p>
            <a:pPr marL="0" indent="0" defTabSz="457200">
              <a:lnSpc>
                <a:spcPct val="100000"/>
              </a:lnSpc>
              <a:spcBef>
                <a:spcPts val="0"/>
              </a:spcBef>
              <a:buNone/>
              <a:defRPr sz="1400" i="0">
                <a:solidFill>
                  <a:srgbClr val="474747"/>
                </a:solidFill>
                <a:effectLst/>
                <a:latin typeface="Times Roman"/>
                <a:ea typeface="Times Roman"/>
                <a:cs typeface="Times Roman"/>
                <a:sym typeface="Times Roman"/>
              </a:defRPr>
            </a:pPr>
            <a:r>
              <a:rPr lang="en-US" sz="5400" dirty="0">
                <a:latin typeface="Cambria"/>
                <a:ea typeface="+mn-lt"/>
                <a:cs typeface="+mn-lt"/>
              </a:rPr>
              <a:t>Retina </a:t>
            </a:r>
            <a:r>
              <a:rPr lang="en-US" sz="5400" dirty="0" err="1">
                <a:latin typeface="Cambria"/>
                <a:ea typeface="+mn-lt"/>
                <a:cs typeface="+mn-lt"/>
              </a:rPr>
              <a:t>tanıma</a:t>
            </a:r>
            <a:r>
              <a:rPr lang="en-US" sz="5400" dirty="0">
                <a:latin typeface="Cambria"/>
                <a:ea typeface="+mn-lt"/>
                <a:cs typeface="+mn-lt"/>
              </a:rPr>
              <a:t> </a:t>
            </a:r>
            <a:r>
              <a:rPr lang="en-US" sz="5400" dirty="0" err="1">
                <a:latin typeface="Cambria"/>
                <a:ea typeface="+mn-lt"/>
                <a:cs typeface="+mn-lt"/>
              </a:rPr>
              <a:t>sistemi</a:t>
            </a:r>
            <a:r>
              <a:rPr lang="en-US" sz="5400" dirty="0">
                <a:latin typeface="Cambria"/>
                <a:ea typeface="+mn-lt"/>
                <a:cs typeface="+mn-lt"/>
              </a:rPr>
              <a:t> </a:t>
            </a:r>
            <a:r>
              <a:rPr lang="en-US" sz="5400" dirty="0" err="1">
                <a:latin typeface="Cambria"/>
                <a:ea typeface="+mn-lt"/>
                <a:cs typeface="+mn-lt"/>
              </a:rPr>
              <a:t>üç</a:t>
            </a:r>
            <a:r>
              <a:rPr lang="en-US" sz="5400" dirty="0">
                <a:latin typeface="Cambria"/>
                <a:ea typeface="+mn-lt"/>
                <a:cs typeface="+mn-lt"/>
              </a:rPr>
              <a:t> </a:t>
            </a:r>
            <a:r>
              <a:rPr lang="en-US" sz="5400" dirty="0" err="1">
                <a:latin typeface="Cambria"/>
                <a:ea typeface="+mn-lt"/>
                <a:cs typeface="+mn-lt"/>
              </a:rPr>
              <a:t>aşamada</a:t>
            </a:r>
            <a:r>
              <a:rPr lang="en-US" sz="5400" dirty="0">
                <a:latin typeface="Cambria"/>
                <a:ea typeface="+mn-lt"/>
                <a:cs typeface="+mn-lt"/>
              </a:rPr>
              <a:t> </a:t>
            </a:r>
            <a:r>
              <a:rPr lang="en-US" sz="5400" dirty="0" err="1">
                <a:latin typeface="Cambria"/>
                <a:ea typeface="+mn-lt"/>
                <a:cs typeface="+mn-lt"/>
              </a:rPr>
              <a:t>gerçekleşir</a:t>
            </a:r>
            <a:r>
              <a:rPr lang="en-US" sz="5400" dirty="0">
                <a:latin typeface="Cambria"/>
                <a:ea typeface="+mn-lt"/>
                <a:cs typeface="+mn-lt"/>
              </a:rPr>
              <a:t>: </a:t>
            </a:r>
            <a:endParaRPr lang="tr-TR" sz="5400">
              <a:latin typeface="Cambria"/>
              <a:ea typeface="+mn-lt"/>
              <a:cs typeface="+mn-lt"/>
            </a:endParaRPr>
          </a:p>
          <a:p>
            <a:pPr marL="685800" indent="-685800" defTabSz="457200">
              <a:lnSpc>
                <a:spcPct val="100000"/>
              </a:lnSpc>
              <a:spcBef>
                <a:spcPts val="0"/>
              </a:spcBef>
              <a:buFont typeface="Arial"/>
              <a:buChar char="•"/>
              <a:defRPr sz="1400" i="0">
                <a:solidFill>
                  <a:srgbClr val="474747"/>
                </a:solidFill>
                <a:effectLst/>
                <a:latin typeface="Times Roman"/>
                <a:ea typeface="Times Roman"/>
                <a:cs typeface="Times Roman"/>
                <a:sym typeface="Times Roman"/>
              </a:defRPr>
            </a:pPr>
            <a:r>
              <a:rPr lang="en-US" sz="5400" dirty="0" err="1">
                <a:latin typeface="Cambria"/>
                <a:ea typeface="+mn-lt"/>
                <a:cs typeface="+mn-lt"/>
              </a:rPr>
              <a:t>Görüntü</a:t>
            </a:r>
            <a:r>
              <a:rPr lang="en-US" sz="5400" dirty="0">
                <a:latin typeface="Cambria"/>
                <a:ea typeface="+mn-lt"/>
                <a:cs typeface="+mn-lt"/>
              </a:rPr>
              <a:t>/</a:t>
            </a:r>
            <a:r>
              <a:rPr lang="en-US" sz="5400" dirty="0" err="1">
                <a:latin typeface="Cambria"/>
                <a:ea typeface="+mn-lt"/>
                <a:cs typeface="+mn-lt"/>
              </a:rPr>
              <a:t>Sinyal</a:t>
            </a:r>
            <a:r>
              <a:rPr lang="en-US" sz="5400" dirty="0">
                <a:latin typeface="Cambria"/>
                <a:ea typeface="+mn-lt"/>
                <a:cs typeface="+mn-lt"/>
              </a:rPr>
              <a:t> </a:t>
            </a:r>
            <a:r>
              <a:rPr lang="en-US" sz="5400" dirty="0" err="1">
                <a:latin typeface="Cambria"/>
                <a:ea typeface="+mn-lt"/>
                <a:cs typeface="+mn-lt"/>
              </a:rPr>
              <a:t>elde</a:t>
            </a:r>
            <a:r>
              <a:rPr lang="en-US" sz="5400" dirty="0">
                <a:latin typeface="Cambria"/>
                <a:ea typeface="+mn-lt"/>
                <a:cs typeface="+mn-lt"/>
              </a:rPr>
              <a:t> </a:t>
            </a:r>
            <a:r>
              <a:rPr lang="en-US" sz="5400" dirty="0" err="1">
                <a:latin typeface="Cambria"/>
                <a:ea typeface="+mn-lt"/>
                <a:cs typeface="+mn-lt"/>
              </a:rPr>
              <a:t>edilmesi</a:t>
            </a:r>
            <a:endParaRPr lang="tr-TR" sz="5400">
              <a:latin typeface="Cambria"/>
              <a:ea typeface="+mn-lt"/>
              <a:cs typeface="+mn-lt"/>
            </a:endParaRPr>
          </a:p>
          <a:p>
            <a:pPr marL="685800" indent="-685800" defTabSz="457200">
              <a:lnSpc>
                <a:spcPct val="100000"/>
              </a:lnSpc>
              <a:spcBef>
                <a:spcPts val="0"/>
              </a:spcBef>
              <a:buFont typeface="Arial"/>
              <a:buChar char="•"/>
              <a:defRPr sz="1400" i="0">
                <a:solidFill>
                  <a:srgbClr val="474747"/>
                </a:solidFill>
                <a:effectLst/>
                <a:latin typeface="Times Roman"/>
                <a:ea typeface="Times Roman"/>
                <a:cs typeface="Times Roman"/>
                <a:sym typeface="Times Roman"/>
              </a:defRPr>
            </a:pPr>
            <a:r>
              <a:rPr lang="en-US" sz="5400" dirty="0" err="1">
                <a:latin typeface="Cambria"/>
                <a:ea typeface="+mn-lt"/>
                <a:cs typeface="+mn-lt"/>
              </a:rPr>
              <a:t>Ön</a:t>
            </a:r>
            <a:r>
              <a:rPr lang="en-US" sz="5400" dirty="0">
                <a:latin typeface="Cambria"/>
                <a:ea typeface="+mn-lt"/>
                <a:cs typeface="+mn-lt"/>
              </a:rPr>
              <a:t> </a:t>
            </a:r>
            <a:r>
              <a:rPr lang="en-US" sz="5400" dirty="0" err="1">
                <a:latin typeface="Cambria"/>
                <a:ea typeface="+mn-lt"/>
                <a:cs typeface="+mn-lt"/>
              </a:rPr>
              <a:t>işleme</a:t>
            </a:r>
            <a:r>
              <a:rPr lang="en-US" sz="5400" dirty="0">
                <a:latin typeface="Cambria"/>
                <a:ea typeface="+mn-lt"/>
                <a:cs typeface="+mn-lt"/>
              </a:rPr>
              <a:t>  </a:t>
            </a:r>
            <a:endParaRPr lang="tr-TR" sz="5400">
              <a:latin typeface="Cambria"/>
              <a:ea typeface="+mn-lt"/>
              <a:cs typeface="+mn-lt"/>
            </a:endParaRPr>
          </a:p>
          <a:p>
            <a:pPr marL="685800" indent="-685800" defTabSz="457200">
              <a:lnSpc>
                <a:spcPct val="100000"/>
              </a:lnSpc>
              <a:spcBef>
                <a:spcPts val="0"/>
              </a:spcBef>
              <a:buFont typeface="Arial"/>
              <a:buChar char="•"/>
              <a:defRPr sz="1400" i="0">
                <a:solidFill>
                  <a:srgbClr val="474747"/>
                </a:solidFill>
                <a:effectLst/>
                <a:latin typeface="Times Roman"/>
                <a:ea typeface="Times Roman"/>
                <a:cs typeface="Times Roman"/>
                <a:sym typeface="Times Roman"/>
              </a:defRPr>
            </a:pPr>
            <a:r>
              <a:rPr lang="en-US" sz="5400" dirty="0" err="1">
                <a:latin typeface="Cambria"/>
                <a:ea typeface="+mn-lt"/>
                <a:cs typeface="+mn-lt"/>
              </a:rPr>
              <a:t>Görüntünün</a:t>
            </a:r>
            <a:r>
              <a:rPr lang="en-US" sz="5400" dirty="0">
                <a:latin typeface="Cambria"/>
                <a:ea typeface="+mn-lt"/>
                <a:cs typeface="+mn-lt"/>
              </a:rPr>
              <a:t> </a:t>
            </a:r>
            <a:r>
              <a:rPr lang="en-US" sz="5400" dirty="0" err="1">
                <a:latin typeface="Cambria"/>
                <a:ea typeface="+mn-lt"/>
                <a:cs typeface="+mn-lt"/>
              </a:rPr>
              <a:t>sınıflandırılması</a:t>
            </a:r>
            <a:r>
              <a:rPr lang="en-US" sz="5400" dirty="0">
                <a:latin typeface="Cambria"/>
                <a:ea typeface="+mn-lt"/>
                <a:cs typeface="+mn-lt"/>
              </a:rPr>
              <a:t> (</a:t>
            </a:r>
            <a:r>
              <a:rPr lang="en-US" sz="5400" dirty="0" err="1">
                <a:latin typeface="Cambria"/>
                <a:ea typeface="+mn-lt"/>
                <a:cs typeface="+mn-lt"/>
              </a:rPr>
              <a:t>tanıma</a:t>
            </a:r>
            <a:r>
              <a:rPr lang="en-US" sz="5400" dirty="0">
                <a:latin typeface="Cambria"/>
                <a:ea typeface="+mn-lt"/>
                <a:cs typeface="+mn-lt"/>
              </a:rPr>
              <a:t>)</a:t>
            </a:r>
            <a:endParaRPr lang="tr-TR" sz="5400">
              <a:latin typeface="Cambria"/>
            </a:endParaRPr>
          </a:p>
        </p:txBody>
      </p:sp>
      <p:pic>
        <p:nvPicPr>
          <p:cNvPr id="136" name="retina-300x300.jpg" descr="retina-300x300.jpg"/>
          <p:cNvPicPr>
            <a:picLocks/>
          </p:cNvPicPr>
          <p:nvPr/>
        </p:nvPicPr>
        <p:blipFill>
          <a:blip r:embed="rId2"/>
          <a:stretch>
            <a:fillRect/>
          </a:stretch>
        </p:blipFill>
        <p:spPr>
          <a:xfrm>
            <a:off x="14773214" y="4348377"/>
            <a:ext cx="6953286" cy="6991386"/>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şlem şu şekilde ayrıştırılabilir:…">
            <a:extLst>
              <a:ext uri="{FF2B5EF4-FFF2-40B4-BE49-F238E27FC236}">
                <a16:creationId xmlns:a16="http://schemas.microsoft.com/office/drawing/2014/main" id="{801FE8C0-BE72-4B3A-AACA-0B1BFB6DA232}"/>
              </a:ext>
            </a:extLst>
          </p:cNvPr>
          <p:cNvSpPr txBox="1">
            <a:spLocks/>
          </p:cNvSpPr>
          <p:nvPr/>
        </p:nvSpPr>
        <p:spPr>
          <a:xfrm>
            <a:off x="2201661" y="2896907"/>
            <a:ext cx="19621501" cy="789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6731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a:lstStyle>
          <a:p>
            <a:pPr marL="0" indent="0" defTabSz="627379" hangingPunct="1">
              <a:spcBef>
                <a:spcPts val="2900"/>
              </a:spcBef>
              <a:buSzTx/>
              <a:buFontTx/>
              <a:buNone/>
              <a:defRPr sz="3800">
                <a:effectLst>
                  <a:outerShdw blurRad="19304" dist="9652" dir="5400000" rotWithShape="0">
                    <a:srgbClr val="FFFFFF"/>
                  </a:outerShdw>
                </a:effectLst>
              </a:defRPr>
            </a:pPr>
            <a:endParaRPr lang="tr-TR" sz="3800" dirty="0">
              <a:solidFill>
                <a:schemeClr val="bg1">
                  <a:lumMod val="50000"/>
                </a:schemeClr>
              </a:solidFill>
              <a:latin typeface="Cambria"/>
            </a:endParaRPr>
          </a:p>
          <a:p>
            <a:pPr marL="0" indent="0" defTabSz="627379" hangingPunct="1">
              <a:spcBef>
                <a:spcPts val="2900"/>
              </a:spcBef>
              <a:buSzTx/>
              <a:buNone/>
              <a:defRPr sz="3800">
                <a:effectLst>
                  <a:outerShdw blurRad="19304" dist="9652" dir="5400000" rotWithShape="0">
                    <a:srgbClr val="FFFFFF"/>
                  </a:outerShdw>
                </a:effectLst>
              </a:defRPr>
            </a:pPr>
            <a:r>
              <a:rPr lang="tr-TR" sz="3800" dirty="0">
                <a:solidFill>
                  <a:schemeClr val="bg1">
                    <a:lumMod val="50000"/>
                  </a:schemeClr>
                </a:solidFill>
                <a:effectLst>
                  <a:outerShdw blurRad="19304" dist="9652" dir="5400000" rotWithShape="0">
                    <a:srgbClr val="FFFFFF"/>
                  </a:outerShdw>
                </a:effectLst>
                <a:latin typeface="Cambria"/>
              </a:rPr>
              <a:t>Görüntünün elde edilme aşaması en karmaşık olandır. Bu alt sürecin tamamlanabilmesinde kullanıcının rolü büyüktür. </a:t>
            </a:r>
            <a:r>
              <a:rPr lang="tr-TR" sz="3800" dirty="0">
                <a:solidFill>
                  <a:schemeClr val="bg1">
                    <a:lumMod val="50000"/>
                  </a:schemeClr>
                </a:solidFill>
                <a:effectLst>
                  <a:outerShdw blurRad="19304" dist="9652" dir="5400000" rotWithShape="0">
                    <a:srgbClr val="FFFFFF"/>
                  </a:outerShdw>
                </a:effectLst>
                <a:latin typeface="Cambria"/>
                <a:ea typeface="+mn-lt"/>
                <a:cs typeface="+mn-lt"/>
              </a:rPr>
              <a:t>Tarama için kullanıcının gözü merceğe çok yakın konumlandırılmalıdır. Kameranın içine bakarken, kullanıcı beyaz bir arka plana karşı yeşil bir ışık görür. Kamera aktif hale geldiğinde, yeşil ışık 360 derecelik tam bir daire çizecek şekilde hareket eder. Bu süreçte retinanın kan damarları formu yakalanır. Bu aiamada üc ila beş görüntü elde edilir. Kullanıcının gösterdiği işbirliğinin seviyesine göre görüntülerin yakalanma süresi bir dakika kadar sürebilir. </a:t>
            </a:r>
            <a:r>
              <a:rPr lang="tr-TR" sz="3800" dirty="0" err="1">
                <a:solidFill>
                  <a:schemeClr val="bg1">
                    <a:lumMod val="50000"/>
                  </a:schemeClr>
                </a:solidFill>
                <a:effectLst>
                  <a:outerShdw blurRad="19304" dist="9652" dir="5400000" rotWithShape="0">
                    <a:srgbClr val="FFFFFF"/>
                  </a:outerShdw>
                </a:effectLst>
                <a:latin typeface="Cambria"/>
                <a:ea typeface="+mn-lt"/>
                <a:cs typeface="+mn-lt"/>
              </a:rPr>
              <a:t>Retinal</a:t>
            </a:r>
            <a:r>
              <a:rPr lang="tr-TR" sz="3800" dirty="0">
                <a:solidFill>
                  <a:schemeClr val="bg1">
                    <a:lumMod val="50000"/>
                  </a:schemeClr>
                </a:solidFill>
                <a:effectLst>
                  <a:outerShdw blurRad="19304" dist="9652" dir="5400000" rotWithShape="0">
                    <a:srgbClr val="FFFFFF"/>
                  </a:outerShdw>
                </a:effectLst>
                <a:latin typeface="Cambria"/>
                <a:ea typeface="+mn-lt"/>
                <a:cs typeface="+mn-lt"/>
              </a:rPr>
              <a:t> görüntü elde edilmesi sergilenir. Görüntünün elde edilmesi sırasında, görüntü/sinyal elde edilmesi ve dönüştürülmesi için retina görüntüleri temiz ve net olmalıdır.</a:t>
            </a:r>
            <a:endParaRPr lang="tr-TR" sz="3800" dirty="0">
              <a:solidFill>
                <a:schemeClr val="bg1">
                  <a:lumMod val="50000"/>
                </a:schemeClr>
              </a:solidFill>
              <a:latin typeface="Cambria"/>
            </a:endParaRPr>
          </a:p>
        </p:txBody>
      </p:sp>
    </p:spTree>
    <p:extLst>
      <p:ext uri="{BB962C8B-B14F-4D97-AF65-F5344CB8AC3E}">
        <p14:creationId xmlns:p14="http://schemas.microsoft.com/office/powerpoint/2010/main" val="1423664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Kayıt ve Doğrulama Şablonu Oluşturma: İkinci aşamada, benzersiz özellikler ortaya çıkarılır. Genetik faktörler Retina'yı oluşturan kan damarı modelinin bileşimini belirlemez. Yani bu, bireyin DNA yapısına yazılmaz ve çocuğa aktarılmaz. Bu nedenle, yal">
            <a:extLst>
              <a:ext uri="{FF2B5EF4-FFF2-40B4-BE49-F238E27FC236}">
                <a16:creationId xmlns:a16="http://schemas.microsoft.com/office/drawing/2014/main" id="{EC94F871-81B6-413A-8C88-CD549A4AA906}"/>
              </a:ext>
            </a:extLst>
          </p:cNvPr>
          <p:cNvSpPr txBox="1">
            <a:spLocks/>
          </p:cNvSpPr>
          <p:nvPr/>
        </p:nvSpPr>
        <p:spPr>
          <a:xfrm>
            <a:off x="1681094" y="2190401"/>
            <a:ext cx="13859528" cy="789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6731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13462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20193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26924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33655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40386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47117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53848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6057900" marR="0" indent="-673100" algn="l" defTabSz="825500" rtl="0" latinLnBrk="0">
              <a:lnSpc>
                <a:spcPct val="120000"/>
              </a:lnSpc>
              <a:spcBef>
                <a:spcPts val="4500"/>
              </a:spcBef>
              <a:spcAft>
                <a:spcPts val="0"/>
              </a:spcAft>
              <a:buClrTx/>
              <a:buSzPct val="50000"/>
              <a:buFontTx/>
              <a:buBlip>
                <a:blip r:embed="rId2"/>
              </a:buBlip>
              <a:tabLst/>
              <a:defRPr sz="58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a:lstStyle>
          <a:p>
            <a:pPr marL="0" indent="0" defTabSz="577850" hangingPunct="1">
              <a:spcBef>
                <a:spcPts val="2700"/>
              </a:spcBef>
              <a:buNone/>
              <a:defRPr sz="3500">
                <a:effectLst>
                  <a:outerShdw blurRad="17780" dist="8890" dir="5400000" rotWithShape="0">
                    <a:srgbClr val="FFFFFF"/>
                  </a:outerShdw>
                </a:effectLst>
              </a:defRPr>
            </a:pPr>
            <a:r>
              <a:rPr lang="tr-TR" sz="3500" dirty="0">
                <a:solidFill>
                  <a:schemeClr val="bg1">
                    <a:lumMod val="50000"/>
                  </a:schemeClr>
                </a:solidFill>
                <a:effectLst>
                  <a:outerShdw blurRad="17780" dist="8890" dir="5400000" rotWithShape="0">
                    <a:srgbClr val="FFFFFF"/>
                  </a:outerShdw>
                </a:effectLst>
                <a:latin typeface="Cambria"/>
                <a:ea typeface="+mn-lt"/>
                <a:cs typeface="+mn-lt"/>
              </a:rPr>
              <a:t>Retinanın berraklığı ve netliği de retina görüntülerinin kalitesini etkiler. Bir sonraki aşama verilerin çıkartılması aşamasıdır. Genetik etmenler kan damarları formunun oluşumu üzerine bir etki yapmadığından, retina benzeri olmayan özellikler çeşitliliği içerir. Ön işleme sürecinde, retina göz görüntüsünden çekilir ve daha sonra </a:t>
            </a:r>
            <a:r>
              <a:rPr lang="tr-TR" sz="3500" dirty="0" err="1">
                <a:solidFill>
                  <a:schemeClr val="bg1">
                    <a:lumMod val="50000"/>
                  </a:schemeClr>
                </a:solidFill>
                <a:effectLst>
                  <a:outerShdw blurRad="17780" dist="8890" dir="5400000" rotWithShape="0">
                    <a:srgbClr val="FFFFFF"/>
                  </a:outerShdw>
                </a:effectLst>
                <a:latin typeface="Cambria"/>
                <a:ea typeface="+mn-lt"/>
                <a:cs typeface="+mn-lt"/>
              </a:rPr>
              <a:t>segmentlere</a:t>
            </a:r>
            <a:r>
              <a:rPr lang="tr-TR" sz="3500" dirty="0">
                <a:solidFill>
                  <a:schemeClr val="bg1">
                    <a:lumMod val="50000"/>
                  </a:schemeClr>
                </a:solidFill>
                <a:effectLst>
                  <a:outerShdw blurRad="17780" dist="8890" dir="5400000" rotWithShape="0">
                    <a:srgbClr val="FFFFFF"/>
                  </a:outerShdw>
                </a:effectLst>
                <a:latin typeface="Cambria"/>
                <a:ea typeface="+mn-lt"/>
                <a:cs typeface="+mn-lt"/>
              </a:rPr>
              <a:t> ayırma prosedürü kullanılarak retinaya ait görüntülerin temsilcisi elde edilir.</a:t>
            </a:r>
            <a:endParaRPr lang="tr-TR" dirty="0">
              <a:solidFill>
                <a:schemeClr val="bg1">
                  <a:lumMod val="50000"/>
                </a:schemeClr>
              </a:solidFill>
              <a:latin typeface="Cambria"/>
            </a:endParaRPr>
          </a:p>
        </p:txBody>
      </p:sp>
      <p:pic>
        <p:nvPicPr>
          <p:cNvPr id="2" name="Resim 2">
            <a:extLst>
              <a:ext uri="{FF2B5EF4-FFF2-40B4-BE49-F238E27FC236}">
                <a16:creationId xmlns:a16="http://schemas.microsoft.com/office/drawing/2014/main" id="{907424C0-E0CD-45B0-A55A-0DBA868F728F}"/>
              </a:ext>
            </a:extLst>
          </p:cNvPr>
          <p:cNvPicPr>
            <a:picLocks noChangeAspect="1"/>
          </p:cNvPicPr>
          <p:nvPr/>
        </p:nvPicPr>
        <p:blipFill>
          <a:blip r:embed="rId3"/>
          <a:stretch>
            <a:fillRect/>
          </a:stretch>
        </p:blipFill>
        <p:spPr>
          <a:xfrm>
            <a:off x="16365406" y="3776732"/>
            <a:ext cx="6146103" cy="51070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784688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TotalTime>
  <Words>1165</Words>
  <Application>Microsoft Office PowerPoint</Application>
  <PresentationFormat>Özel</PresentationFormat>
  <Paragraphs>66</Paragraphs>
  <Slides>16</Slides>
  <Notes>1</Notes>
  <HiddenSlides>0</HiddenSlides>
  <MMClips>0</MMClips>
  <ScaleCrop>false</ScaleCrop>
  <HeadingPairs>
    <vt:vector size="4" baseType="variant">
      <vt:variant>
        <vt:lpstr>Tema</vt:lpstr>
      </vt:variant>
      <vt:variant>
        <vt:i4>1</vt:i4>
      </vt:variant>
      <vt:variant>
        <vt:lpstr>Slayt Başlıkları</vt:lpstr>
      </vt:variant>
      <vt:variant>
        <vt:i4>16</vt:i4>
      </vt:variant>
    </vt:vector>
  </HeadingPairs>
  <TitlesOfParts>
    <vt:vector size="17" baseType="lpstr">
      <vt:lpstr>Moroccan</vt:lpstr>
      <vt:lpstr>Retina Tanıma</vt:lpstr>
      <vt:lpstr>İçindekiler</vt:lpstr>
      <vt:lpstr>Retinanın Anatomisi</vt:lpstr>
      <vt:lpstr>Retina Tanıma Sistemleri</vt:lpstr>
      <vt:lpstr>PowerPoint Sunusu</vt:lpstr>
      <vt:lpstr>   Bir Retina Tanıma Sisteminin Blok Diyagramı   </vt:lpstr>
      <vt:lpstr>Retina Tanıma Sistemleri Nasıl Çalışır? </vt:lpstr>
      <vt:lpstr>PowerPoint Sunusu</vt:lpstr>
      <vt:lpstr>PowerPoint Sunusu</vt:lpstr>
      <vt:lpstr>PowerPoint Sunusu</vt:lpstr>
      <vt:lpstr>PowerPoint Sunusu</vt:lpstr>
      <vt:lpstr>Neden Tercih Ediliyor?</vt:lpstr>
      <vt:lpstr>Retina Tanıma Sistemlerinde Önemli Faktörler</vt:lpstr>
      <vt:lpstr>PowerPoint Sunusu</vt:lpstr>
      <vt:lpstr>PowerPoint Sunusu</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Retina Tanıma</dc:title>
  <cp:lastModifiedBy>Beyzanur Demir</cp:lastModifiedBy>
  <cp:revision>321</cp:revision>
  <dcterms:modified xsi:type="dcterms:W3CDTF">2021-04-19T22:24:14Z</dcterms:modified>
</cp:coreProperties>
</file>